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7" r:id="rId2"/>
    <p:sldMasterId id="2147483660" r:id="rId3"/>
    <p:sldMasterId id="2147483662" r:id="rId4"/>
  </p:sldMasterIdLst>
  <p:notesMasterIdLst>
    <p:notesMasterId r:id="rId19"/>
  </p:notesMasterIdLst>
  <p:handoutMasterIdLst>
    <p:handoutMasterId r:id="rId20"/>
  </p:handoutMasterIdLst>
  <p:sldIdLst>
    <p:sldId id="293" r:id="rId5"/>
    <p:sldId id="290" r:id="rId6"/>
    <p:sldId id="295" r:id="rId7"/>
    <p:sldId id="297" r:id="rId8"/>
    <p:sldId id="299" r:id="rId9"/>
    <p:sldId id="300" r:id="rId10"/>
    <p:sldId id="301" r:id="rId11"/>
    <p:sldId id="303" r:id="rId12"/>
    <p:sldId id="305" r:id="rId13"/>
    <p:sldId id="308" r:id="rId14"/>
    <p:sldId id="310" r:id="rId15"/>
    <p:sldId id="312" r:id="rId16"/>
    <p:sldId id="313" r:id="rId17"/>
    <p:sldId id="316" r:id="rId18"/>
  </p:sldIdLst>
  <p:sldSz cx="10691813" cy="7559675"/>
  <p:notesSz cx="6735763" cy="9866313"/>
  <p:defaultTextStyle>
    <a:defPPr rtl="0">
      <a:defRPr lang="en-US"/>
    </a:defPPr>
    <a:lvl1pPr marL="0" algn="l" defTabSz="995045" rtl="0" eaLnBrk="1" latinLnBrk="0" hangingPunct="1">
      <a:defRPr kumimoji="1" sz="1960" kern="1200">
        <a:solidFill>
          <a:schemeClr val="tx1"/>
        </a:solidFill>
        <a:latin typeface="+mn-lt"/>
        <a:ea typeface="+mn-ea"/>
        <a:cs typeface="+mn-cs"/>
      </a:defRPr>
    </a:lvl1pPr>
    <a:lvl2pPr marL="497840" algn="l" defTabSz="995045" rtl="0" eaLnBrk="1" latinLnBrk="0" hangingPunct="1">
      <a:defRPr kumimoji="1" sz="1960" kern="1200">
        <a:solidFill>
          <a:schemeClr val="tx1"/>
        </a:solidFill>
        <a:latin typeface="+mn-lt"/>
        <a:ea typeface="+mn-ea"/>
        <a:cs typeface="+mn-cs"/>
      </a:defRPr>
    </a:lvl2pPr>
    <a:lvl3pPr marL="995680" algn="l" defTabSz="995045" rtl="0" eaLnBrk="1" latinLnBrk="0" hangingPunct="1">
      <a:defRPr kumimoji="1" sz="1960" kern="1200">
        <a:solidFill>
          <a:schemeClr val="tx1"/>
        </a:solidFill>
        <a:latin typeface="+mn-lt"/>
        <a:ea typeface="+mn-ea"/>
        <a:cs typeface="+mn-cs"/>
      </a:defRPr>
    </a:lvl3pPr>
    <a:lvl4pPr marL="1493520" algn="l" defTabSz="995045" rtl="0" eaLnBrk="1" latinLnBrk="0" hangingPunct="1">
      <a:defRPr kumimoji="1" sz="1960" kern="1200">
        <a:solidFill>
          <a:schemeClr val="tx1"/>
        </a:solidFill>
        <a:latin typeface="+mn-lt"/>
        <a:ea typeface="+mn-ea"/>
        <a:cs typeface="+mn-cs"/>
      </a:defRPr>
    </a:lvl4pPr>
    <a:lvl5pPr marL="1990725" algn="l" defTabSz="995045" rtl="0" eaLnBrk="1" latinLnBrk="0" hangingPunct="1">
      <a:defRPr kumimoji="1" sz="1960" kern="1200">
        <a:solidFill>
          <a:schemeClr val="tx1"/>
        </a:solidFill>
        <a:latin typeface="+mn-lt"/>
        <a:ea typeface="+mn-ea"/>
        <a:cs typeface="+mn-cs"/>
      </a:defRPr>
    </a:lvl5pPr>
    <a:lvl6pPr marL="2488565" algn="l" defTabSz="995045" rtl="0" eaLnBrk="1" latinLnBrk="0" hangingPunct="1">
      <a:defRPr kumimoji="1" sz="1960" kern="1200">
        <a:solidFill>
          <a:schemeClr val="tx1"/>
        </a:solidFill>
        <a:latin typeface="+mn-lt"/>
        <a:ea typeface="+mn-ea"/>
        <a:cs typeface="+mn-cs"/>
      </a:defRPr>
    </a:lvl6pPr>
    <a:lvl7pPr marL="2986405" algn="l" defTabSz="995045" rtl="0" eaLnBrk="1" latinLnBrk="0" hangingPunct="1">
      <a:defRPr kumimoji="1" sz="1960" kern="1200">
        <a:solidFill>
          <a:schemeClr val="tx1"/>
        </a:solidFill>
        <a:latin typeface="+mn-lt"/>
        <a:ea typeface="+mn-ea"/>
        <a:cs typeface="+mn-cs"/>
      </a:defRPr>
    </a:lvl7pPr>
    <a:lvl8pPr marL="3484245" algn="l" defTabSz="995045" rtl="0" eaLnBrk="1" latinLnBrk="0" hangingPunct="1">
      <a:defRPr kumimoji="1" sz="1960" kern="1200">
        <a:solidFill>
          <a:schemeClr val="tx1"/>
        </a:solidFill>
        <a:latin typeface="+mn-lt"/>
        <a:ea typeface="+mn-ea"/>
        <a:cs typeface="+mn-cs"/>
      </a:defRPr>
    </a:lvl8pPr>
    <a:lvl9pPr marL="3982085" algn="l" defTabSz="995045" rtl="0" eaLnBrk="1" latinLnBrk="0" hangingPunct="1">
      <a:defRPr kumimoji="1" sz="19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DBF6"/>
    <a:srgbClr val="4472C4"/>
    <a:srgbClr val="CFD5EA"/>
    <a:srgbClr val="E9EBF5"/>
    <a:srgbClr val="1286AD"/>
    <a:srgbClr val="6882AE"/>
    <a:srgbClr val="6ECDF3"/>
    <a:srgbClr val="2C76AE"/>
    <a:srgbClr val="44ADDE"/>
    <a:srgbClr val="73C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5" autoAdjust="0"/>
    <p:restoredTop sz="84615" autoAdjust="0"/>
  </p:normalViewPr>
  <p:slideViewPr>
    <p:cSldViewPr snapToGrid="0">
      <p:cViewPr varScale="1">
        <p:scale>
          <a:sx n="57" d="100"/>
          <a:sy n="57" d="100"/>
        </p:scale>
        <p:origin x="1206" y="21"/>
      </p:cViewPr>
      <p:guideLst/>
    </p:cSldViewPr>
  </p:slideViewPr>
  <p:outlineViewPr>
    <p:cViewPr>
      <p:scale>
        <a:sx n="33" d="100"/>
        <a:sy n="33" d="100"/>
      </p:scale>
      <p:origin x="0" y="-858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0" cy="495029"/>
          </a:xfrm>
          <a:prstGeom prst="rect">
            <a:avLst/>
          </a:prstGeom>
        </p:spPr>
        <p:txBody>
          <a:bodyPr vert="horz" lIns="90763" tIns="45382" rIns="90763" bIns="45382" rtlCol="0"/>
          <a:lstStyle>
            <a:lvl1pPr algn="l">
              <a:defRPr sz="1200"/>
            </a:lvl1pPr>
          </a:lstStyle>
          <a:p>
            <a:pPr rtl="0"/>
            <a:endParaRPr kumimoji="1" lang="ja-JP" altLang="en-US"/>
          </a:p>
        </p:txBody>
      </p:sp>
      <p:sp>
        <p:nvSpPr>
          <p:cNvPr id="3" name="日付プレースホルダー 2"/>
          <p:cNvSpPr>
            <a:spLocks noGrp="1"/>
          </p:cNvSpPr>
          <p:nvPr>
            <p:ph type="dt" sz="quarter" idx="1"/>
          </p:nvPr>
        </p:nvSpPr>
        <p:spPr>
          <a:xfrm>
            <a:off x="3815375" y="0"/>
            <a:ext cx="2918830" cy="495029"/>
          </a:xfrm>
          <a:prstGeom prst="rect">
            <a:avLst/>
          </a:prstGeom>
        </p:spPr>
        <p:txBody>
          <a:bodyPr vert="horz" lIns="90763" tIns="45382" rIns="90763" bIns="45382" rtlCol="0"/>
          <a:lstStyle>
            <a:lvl1pPr algn="r">
              <a:defRPr sz="1200"/>
            </a:lvl1pPr>
          </a:lstStyle>
          <a:p>
            <a:pPr rtl="0"/>
            <a:fld id="{6FB35C3C-E9E7-4F15-8B8A-ACDD05949D84}" type="datetimeFigureOut">
              <a:rPr kumimoji="1" lang="ja-JP" altLang="en-US" smtClean="0"/>
              <a:t>2024/11/25</a:t>
            </a:fld>
            <a:endParaRPr kumimoji="1" lang="ja-JP" altLang="en-US"/>
          </a:p>
        </p:txBody>
      </p:sp>
      <p:sp>
        <p:nvSpPr>
          <p:cNvPr id="4" name="フッター プレースホルダー 3"/>
          <p:cNvSpPr>
            <a:spLocks noGrp="1"/>
          </p:cNvSpPr>
          <p:nvPr>
            <p:ph type="ftr" sz="quarter" idx="2"/>
          </p:nvPr>
        </p:nvSpPr>
        <p:spPr>
          <a:xfrm>
            <a:off x="1" y="9371286"/>
            <a:ext cx="2918830" cy="495028"/>
          </a:xfrm>
          <a:prstGeom prst="rect">
            <a:avLst/>
          </a:prstGeom>
        </p:spPr>
        <p:txBody>
          <a:bodyPr vert="horz" lIns="90763" tIns="45382" rIns="90763" bIns="45382" rtlCol="0" anchor="b"/>
          <a:lstStyle>
            <a:lvl1pPr algn="l">
              <a:defRPr sz="1200"/>
            </a:lvl1pPr>
          </a:lstStyle>
          <a:p>
            <a:pPr rtl="0"/>
            <a:endParaRPr kumimoji="1" lang="ja-JP" altLang="en-US"/>
          </a:p>
        </p:txBody>
      </p:sp>
      <p:sp>
        <p:nvSpPr>
          <p:cNvPr id="5" name="スライド番号プレースホルダー 4"/>
          <p:cNvSpPr>
            <a:spLocks noGrp="1"/>
          </p:cNvSpPr>
          <p:nvPr>
            <p:ph type="sldNum" sz="quarter" idx="3"/>
          </p:nvPr>
        </p:nvSpPr>
        <p:spPr>
          <a:xfrm>
            <a:off x="3815375" y="9371286"/>
            <a:ext cx="2918830" cy="495028"/>
          </a:xfrm>
          <a:prstGeom prst="rect">
            <a:avLst/>
          </a:prstGeom>
        </p:spPr>
        <p:txBody>
          <a:bodyPr vert="horz" lIns="90763" tIns="45382" rIns="90763" bIns="45382" rtlCol="0" anchor="b"/>
          <a:lstStyle>
            <a:lvl1pPr algn="r">
              <a:defRPr sz="1200"/>
            </a:lvl1pPr>
          </a:lstStyle>
          <a:p>
            <a:pPr rtl="0"/>
            <a:fld id="{BBE25D2D-E9CD-4051-8CC7-418793DA6725}"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0" cy="495029"/>
          </a:xfrm>
          <a:prstGeom prst="rect">
            <a:avLst/>
          </a:prstGeom>
        </p:spPr>
        <p:txBody>
          <a:bodyPr vert="horz" lIns="90763" tIns="45382" rIns="90763" bIns="45382"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3815375" y="0"/>
            <a:ext cx="2918830" cy="495029"/>
          </a:xfrm>
          <a:prstGeom prst="rect">
            <a:avLst/>
          </a:prstGeom>
        </p:spPr>
        <p:txBody>
          <a:bodyPr vert="horz" lIns="90763" tIns="45382" rIns="90763" bIns="45382" rtlCol="0"/>
          <a:lstStyle>
            <a:lvl1pPr algn="r">
              <a:defRPr sz="1200"/>
            </a:lvl1pPr>
          </a:lstStyle>
          <a:p>
            <a:pPr rtl="0"/>
            <a:fld id="{F71AE399-1964-46A0-8C84-DADA89F8A72D}" type="datetimeFigureOut">
              <a:rPr kumimoji="1" lang="ja-JP" altLang="en-US" smtClean="0"/>
              <a:t>2024/11/25</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0763" tIns="45382" rIns="90763" bIns="45382" rtlCol="0" anchor="ctr"/>
          <a:lstStyle/>
          <a:p>
            <a:pPr rtl="0"/>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0763" tIns="45382" rIns="90763" bIns="45382" rtlCol="0"/>
          <a:lstStyle/>
          <a:p>
            <a:pPr lvl="0" rtl="0"/>
            <a:r>
              <a:rPr lang="en-GB"/>
              <a:t>マスター テキストの書式設定</a:t>
            </a:r>
          </a:p>
          <a:p>
            <a:pPr lvl="1" rtl="0"/>
            <a:r>
              <a:rPr lang="en-GB"/>
              <a:t>第 2 レベル</a:t>
            </a:r>
          </a:p>
          <a:p>
            <a:pPr lvl="2" rtl="0"/>
            <a:r>
              <a:rPr lang="en-GB"/>
              <a:t>第 3 レベル</a:t>
            </a:r>
          </a:p>
          <a:p>
            <a:pPr lvl="3" rtl="0"/>
            <a:r>
              <a:rPr lang="en-GB"/>
              <a:t>第 4 レベル</a:t>
            </a:r>
          </a:p>
          <a:p>
            <a:pPr lvl="4" rtl="0"/>
            <a:r>
              <a:rPr lang="en-GB"/>
              <a:t>第 5 レベル</a:t>
            </a:r>
          </a:p>
        </p:txBody>
      </p:sp>
      <p:sp>
        <p:nvSpPr>
          <p:cNvPr id="6" name="フッター プレースホルダー 5"/>
          <p:cNvSpPr>
            <a:spLocks noGrp="1"/>
          </p:cNvSpPr>
          <p:nvPr>
            <p:ph type="ftr" sz="quarter" idx="4"/>
          </p:nvPr>
        </p:nvSpPr>
        <p:spPr>
          <a:xfrm>
            <a:off x="1" y="9371286"/>
            <a:ext cx="2918830" cy="495028"/>
          </a:xfrm>
          <a:prstGeom prst="rect">
            <a:avLst/>
          </a:prstGeom>
        </p:spPr>
        <p:txBody>
          <a:bodyPr vert="horz" lIns="90763" tIns="45382" rIns="90763" bIns="45382"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3815375" y="9371286"/>
            <a:ext cx="2918830" cy="495028"/>
          </a:xfrm>
          <a:prstGeom prst="rect">
            <a:avLst/>
          </a:prstGeom>
        </p:spPr>
        <p:txBody>
          <a:bodyPr vert="horz" lIns="90763" tIns="45382" rIns="90763" bIns="45382" rtlCol="0" anchor="b"/>
          <a:lstStyle>
            <a:lvl1pPr algn="r">
              <a:defRPr sz="1200"/>
            </a:lvl1pPr>
          </a:lstStyle>
          <a:p>
            <a:pPr rtl="0"/>
            <a:fld id="{C2D71D41-2BB5-4916-892F-81EA436573B2}"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95045" rtl="0" eaLnBrk="1" latinLnBrk="0" hangingPunct="1">
      <a:defRPr kumimoji="1" sz="1305" kern="1200">
        <a:solidFill>
          <a:schemeClr val="tx1"/>
        </a:solidFill>
        <a:latin typeface="+mn-lt"/>
        <a:ea typeface="+mn-ea"/>
        <a:cs typeface="+mn-cs"/>
      </a:defRPr>
    </a:lvl1pPr>
    <a:lvl2pPr marL="497840" algn="l" defTabSz="995045" rtl="0" eaLnBrk="1" latinLnBrk="0" hangingPunct="1">
      <a:defRPr kumimoji="1" sz="1305" kern="1200">
        <a:solidFill>
          <a:schemeClr val="tx1"/>
        </a:solidFill>
        <a:latin typeface="+mn-lt"/>
        <a:ea typeface="+mn-ea"/>
        <a:cs typeface="+mn-cs"/>
      </a:defRPr>
    </a:lvl2pPr>
    <a:lvl3pPr marL="995680" algn="l" defTabSz="995045" rtl="0" eaLnBrk="1" latinLnBrk="0" hangingPunct="1">
      <a:defRPr kumimoji="1" sz="1305" kern="1200">
        <a:solidFill>
          <a:schemeClr val="tx1"/>
        </a:solidFill>
        <a:latin typeface="+mn-lt"/>
        <a:ea typeface="+mn-ea"/>
        <a:cs typeface="+mn-cs"/>
      </a:defRPr>
    </a:lvl3pPr>
    <a:lvl4pPr marL="1493520" algn="l" defTabSz="995045" rtl="0" eaLnBrk="1" latinLnBrk="0" hangingPunct="1">
      <a:defRPr kumimoji="1" sz="1305" kern="1200">
        <a:solidFill>
          <a:schemeClr val="tx1"/>
        </a:solidFill>
        <a:latin typeface="+mn-lt"/>
        <a:ea typeface="+mn-ea"/>
        <a:cs typeface="+mn-cs"/>
      </a:defRPr>
    </a:lvl4pPr>
    <a:lvl5pPr marL="1990725" algn="l" defTabSz="995045" rtl="0" eaLnBrk="1" latinLnBrk="0" hangingPunct="1">
      <a:defRPr kumimoji="1" sz="1305" kern="1200">
        <a:solidFill>
          <a:schemeClr val="tx1"/>
        </a:solidFill>
        <a:latin typeface="+mn-lt"/>
        <a:ea typeface="+mn-ea"/>
        <a:cs typeface="+mn-cs"/>
      </a:defRPr>
    </a:lvl5pPr>
    <a:lvl6pPr marL="2488565" algn="l" defTabSz="995045" rtl="0" eaLnBrk="1" latinLnBrk="0" hangingPunct="1">
      <a:defRPr kumimoji="1" sz="1305" kern="1200">
        <a:solidFill>
          <a:schemeClr val="tx1"/>
        </a:solidFill>
        <a:latin typeface="+mn-lt"/>
        <a:ea typeface="+mn-ea"/>
        <a:cs typeface="+mn-cs"/>
      </a:defRPr>
    </a:lvl6pPr>
    <a:lvl7pPr marL="2986405" algn="l" defTabSz="995045" rtl="0" eaLnBrk="1" latinLnBrk="0" hangingPunct="1">
      <a:defRPr kumimoji="1" sz="1305" kern="1200">
        <a:solidFill>
          <a:schemeClr val="tx1"/>
        </a:solidFill>
        <a:latin typeface="+mn-lt"/>
        <a:ea typeface="+mn-ea"/>
        <a:cs typeface="+mn-cs"/>
      </a:defRPr>
    </a:lvl7pPr>
    <a:lvl8pPr marL="3484245" algn="l" defTabSz="995045" rtl="0" eaLnBrk="1" latinLnBrk="0" hangingPunct="1">
      <a:defRPr kumimoji="1" sz="1305" kern="1200">
        <a:solidFill>
          <a:schemeClr val="tx1"/>
        </a:solidFill>
        <a:latin typeface="+mn-lt"/>
        <a:ea typeface="+mn-ea"/>
        <a:cs typeface="+mn-cs"/>
      </a:defRPr>
    </a:lvl8pPr>
    <a:lvl9pPr marL="3982085" algn="l" defTabSz="995045" rtl="0" eaLnBrk="1" latinLnBrk="0" hangingPunct="1">
      <a:defRPr kumimoji="1" sz="13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kumimoji="1" lang="ja-JP" altLang="en-US" dirty="0"/>
          </a:p>
        </p:txBody>
      </p:sp>
      <p:sp>
        <p:nvSpPr>
          <p:cNvPr id="4" name="スライド番号プレースホルダー 3"/>
          <p:cNvSpPr>
            <a:spLocks noGrp="1"/>
          </p:cNvSpPr>
          <p:nvPr>
            <p:ph type="sldNum" sz="quarter" idx="5"/>
          </p:nvPr>
        </p:nvSpPr>
        <p:spPr/>
        <p:txBody>
          <a:bodyPr rtlCol="0"/>
          <a:lstStyle/>
          <a:p>
            <a:pPr rtl="0"/>
            <a:fld id="{C2D71D41-2BB5-4916-892F-81EA436573B2}" type="slidenum">
              <a:rPr kumimoji="1" lang="ja-JP" altLang="en-US" smtClean="0"/>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marL="0" marR="0" lvl="0" indent="0" algn="l" defTabSz="995045" rtl="0" eaLnBrk="1" fontAlgn="auto" latinLnBrk="0" hangingPunct="1">
              <a:lnSpc>
                <a:spcPct val="100000"/>
              </a:lnSpc>
              <a:spcBef>
                <a:spcPts val="0"/>
              </a:spcBef>
              <a:spcAft>
                <a:spcPts val="0"/>
              </a:spcAft>
              <a:buClrTx/>
              <a:buSzTx/>
              <a:buFontTx/>
              <a:buNone/>
              <a:defRPr/>
            </a:pPr>
            <a:r>
              <a:rPr lang="en-GB" sz="1305" b="1" i="0" u="none" strike="noStrike" kern="1200">
                <a:solidFill>
                  <a:srgbClr val="FFFFFF"/>
                </a:solidFill>
                <a:effectLst/>
                <a:highlight>
                  <a:srgbClr val="4472C4"/>
                </a:highlight>
                <a:latin typeface="游ゴシック" panose="020B0400000000000000" pitchFamily="50" charset="-128"/>
                <a:ea typeface="+mn-ea"/>
              </a:rPr>
              <a:t>約1,980万t</a:t>
            </a:r>
            <a:endParaRPr lang="ja-JP" altLang="ja-JP" sz="1305" b="0" i="0" u="none" strike="noStrike" dirty="0">
              <a:effectLst/>
              <a:highlight>
                <a:srgbClr val="4472C4"/>
              </a:highlight>
              <a:latin typeface="Arial" panose="020B0604020202020204" pitchFamily="34" charset="0"/>
            </a:endParaRPr>
          </a:p>
          <a:p>
            <a:pPr rtl="0"/>
            <a:endParaRPr kumimoji="1" lang="ja-JP" altLang="en-US" dirty="0"/>
          </a:p>
        </p:txBody>
      </p:sp>
      <p:sp>
        <p:nvSpPr>
          <p:cNvPr id="4" name="スライド番号プレースホルダー 3"/>
          <p:cNvSpPr>
            <a:spLocks noGrp="1"/>
          </p:cNvSpPr>
          <p:nvPr>
            <p:ph type="sldNum" sz="quarter" idx="5"/>
          </p:nvPr>
        </p:nvSpPr>
        <p:spPr/>
        <p:txBody>
          <a:bodyPr rtlCol="0"/>
          <a:lstStyle/>
          <a:p>
            <a:pPr rtl="0"/>
            <a:fld id="{C2D71D41-2BB5-4916-892F-81EA436573B2}" type="slidenum">
              <a:rPr kumimoji="1" lang="ja-JP" altLang="en-US" smtClean="0"/>
              <a:t>3</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kumimoji="1" lang="ja-JP" altLang="en-US" dirty="0"/>
          </a:p>
        </p:txBody>
      </p:sp>
      <p:sp>
        <p:nvSpPr>
          <p:cNvPr id="4" name="スライド番号プレースホルダー 3"/>
          <p:cNvSpPr>
            <a:spLocks noGrp="1"/>
          </p:cNvSpPr>
          <p:nvPr>
            <p:ph type="sldNum" sz="quarter" idx="5"/>
          </p:nvPr>
        </p:nvSpPr>
        <p:spPr/>
        <p:txBody>
          <a:bodyPr rtlCol="0"/>
          <a:lstStyle/>
          <a:p>
            <a:pPr rtl="0"/>
            <a:fld id="{C2D71D41-2BB5-4916-892F-81EA436573B2}" type="slidenum">
              <a:rPr kumimoji="1" lang="ja-JP" altLang="en-US" smtClean="0"/>
              <a:t>12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基本形">
    <p:spTree>
      <p:nvGrpSpPr>
        <p:cNvPr id="1" name=""/>
        <p:cNvGrpSpPr/>
        <p:nvPr/>
      </p:nvGrpSpPr>
      <p:grpSpPr>
        <a:xfrm>
          <a:off x="0" y="0"/>
          <a:ext cx="0" cy="0"/>
          <a:chOff x="0" y="0"/>
          <a:chExt cx="0" cy="0"/>
        </a:xfrm>
      </p:grpSpPr>
      <p:sp>
        <p:nvSpPr>
          <p:cNvPr id="8" name="タイトル 7"/>
          <p:cNvSpPr>
            <a:spLocks noGrp="1"/>
          </p:cNvSpPr>
          <p:nvPr>
            <p:ph type="title" hasCustomPrompt="1"/>
          </p:nvPr>
        </p:nvSpPr>
        <p:spPr>
          <a:xfrm>
            <a:off x="1141107" y="972730"/>
            <a:ext cx="5716894" cy="912717"/>
          </a:xfrm>
          <a:prstGeom prst="rect">
            <a:avLst/>
          </a:prstGeom>
          <a:noFill/>
          <a:effectLst/>
        </p:spPr>
        <p:txBody>
          <a:bodyPr lIns="46800" rIns="46800" rtlCol="0">
            <a:normAutofit/>
          </a:bodyPr>
          <a:lstStyle>
            <a:lvl1pPr>
              <a:defRPr sz="2400" b="1">
                <a:solidFill>
                  <a:srgbClr val="1286AD"/>
                </a:solidFill>
                <a:effectLst/>
                <a:latin typeface="Arial" panose="020B0604020202020204" pitchFamily="34" charset="0"/>
                <a:ea typeface="+mn-ea"/>
                <a:cs typeface="Arial" panose="020B0604020202020204" pitchFamily="34" charset="0"/>
              </a:defRPr>
            </a:lvl1pPr>
          </a:lstStyle>
          <a:p>
            <a:pPr rtl="0"/>
            <a:r>
              <a:rPr lang="en-GB"/>
              <a:t>ここにスライドのタイトルがはいります</a:t>
            </a:r>
            <a:br>
              <a:rPr lang="en-US" altLang="ja-JP" dirty="0"/>
            </a:br>
            <a:endParaRPr lang="ja-JP" altLang="en-US" dirty="0"/>
          </a:p>
        </p:txBody>
      </p:sp>
      <p:sp>
        <p:nvSpPr>
          <p:cNvPr id="9" name="テキスト プレースホルダー 2"/>
          <p:cNvSpPr>
            <a:spLocks noGrp="1"/>
          </p:cNvSpPr>
          <p:nvPr>
            <p:ph type="body" idx="13"/>
          </p:nvPr>
        </p:nvSpPr>
        <p:spPr>
          <a:xfrm>
            <a:off x="736455" y="2474364"/>
            <a:ext cx="4523138" cy="397166"/>
          </a:xfrm>
          <a:prstGeom prst="rect">
            <a:avLst/>
          </a:prstGeom>
        </p:spPr>
        <p:txBody>
          <a:bodyPr rtlCol="0" anchor="b">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1" name="字幕 2"/>
          <p:cNvSpPr>
            <a:spLocks noGrp="1"/>
          </p:cNvSpPr>
          <p:nvPr>
            <p:ph type="subTitle" idx="14" hasCustomPrompt="1"/>
          </p:nvPr>
        </p:nvSpPr>
        <p:spPr>
          <a:xfrm>
            <a:off x="1149882" y="1490021"/>
            <a:ext cx="8018860" cy="397165"/>
          </a:xfrm>
          <a:prstGeom prst="rect">
            <a:avLst/>
          </a:prstGeom>
        </p:spPr>
        <p:txBody>
          <a:bodyPr rtlCol="0" anchor="ctr">
            <a:normAutofit/>
          </a:bodyPr>
          <a:lstStyle>
            <a:lvl1pPr marL="0" indent="0" algn="l">
              <a:buNone/>
              <a:defRPr sz="1400" b="1">
                <a:solidFill>
                  <a:schemeClr val="bg2">
                    <a:lumMod val="25000"/>
                  </a:schemeClr>
                </a:solidFill>
                <a:latin typeface="Arial" panose="020B0604020202020204" pitchFamily="34" charset="0"/>
                <a:cs typeface="Arial" panose="020B0604020202020204" pitchFamily="34" charset="0"/>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4" name="テキスト プレースホルダー 2"/>
          <p:cNvSpPr>
            <a:spLocks noGrp="1"/>
          </p:cNvSpPr>
          <p:nvPr>
            <p:ph type="body" idx="15" hasCustomPrompt="1"/>
          </p:nvPr>
        </p:nvSpPr>
        <p:spPr>
          <a:xfrm>
            <a:off x="735063" y="2999875"/>
            <a:ext cx="6566876" cy="637103"/>
          </a:xfrm>
          <a:prstGeom prst="rect">
            <a:avLst/>
          </a:prstGeom>
        </p:spPr>
        <p:txBody>
          <a:bodyPr rtlCol="0" anchor="t">
            <a:normAutofit/>
          </a:bodyPr>
          <a:lstStyle>
            <a:lvl1pPr marL="0" indent="0">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15" name="テキスト プレースホルダー 2"/>
          <p:cNvSpPr>
            <a:spLocks noGrp="1"/>
          </p:cNvSpPr>
          <p:nvPr>
            <p:ph type="body" idx="16"/>
          </p:nvPr>
        </p:nvSpPr>
        <p:spPr>
          <a:xfrm>
            <a:off x="736455" y="3899255"/>
            <a:ext cx="4523138" cy="397166"/>
          </a:xfrm>
          <a:prstGeom prst="rect">
            <a:avLst/>
          </a:prstGeom>
        </p:spPr>
        <p:txBody>
          <a:bodyPr rtlCol="0" anchor="b">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6" name="テキスト プレースホルダー 2"/>
          <p:cNvSpPr>
            <a:spLocks noGrp="1"/>
          </p:cNvSpPr>
          <p:nvPr>
            <p:ph type="body" idx="17" hasCustomPrompt="1"/>
          </p:nvPr>
        </p:nvSpPr>
        <p:spPr>
          <a:xfrm>
            <a:off x="735063" y="4424765"/>
            <a:ext cx="6566876" cy="637103"/>
          </a:xfrm>
          <a:prstGeom prst="rect">
            <a:avLst/>
          </a:prstGeom>
        </p:spPr>
        <p:txBody>
          <a:bodyPr rtlCol="0" anchor="t">
            <a:normAutofit/>
          </a:bodyPr>
          <a:lstStyle>
            <a:lvl1pPr marL="0" indent="0">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17" name="テキスト プレースホルダー 2"/>
          <p:cNvSpPr>
            <a:spLocks noGrp="1"/>
          </p:cNvSpPr>
          <p:nvPr>
            <p:ph type="body" idx="18"/>
          </p:nvPr>
        </p:nvSpPr>
        <p:spPr>
          <a:xfrm>
            <a:off x="736455" y="5324145"/>
            <a:ext cx="4523138" cy="397166"/>
          </a:xfrm>
          <a:prstGeom prst="rect">
            <a:avLst/>
          </a:prstGeom>
        </p:spPr>
        <p:txBody>
          <a:bodyPr rtlCol="0" anchor="b">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8" name="テキスト プレースホルダー 2"/>
          <p:cNvSpPr>
            <a:spLocks noGrp="1"/>
          </p:cNvSpPr>
          <p:nvPr>
            <p:ph type="body" idx="19" hasCustomPrompt="1"/>
          </p:nvPr>
        </p:nvSpPr>
        <p:spPr>
          <a:xfrm>
            <a:off x="735063" y="5849656"/>
            <a:ext cx="6566876" cy="637103"/>
          </a:xfrm>
          <a:prstGeom prst="rect">
            <a:avLst/>
          </a:prstGeom>
        </p:spPr>
        <p:txBody>
          <a:bodyPr rtlCol="0" anchor="t">
            <a:normAutofit/>
          </a:bodyPr>
          <a:lstStyle>
            <a:lvl1pPr marL="0" indent="0">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19"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latin typeface="Arial" panose="020B0604020202020204" pitchFamily="34" charset="0"/>
                <a:cs typeface="Arial" panose="020B0604020202020204" pitchFamily="34" charset="0"/>
              </a:defRPr>
            </a:lvl1pPr>
          </a:lstStyle>
          <a:p>
            <a:fld id="{02E4F1B4-5DBB-48B0-8293-F9AF30D93FB0}" type="slidenum">
              <a:rPr lang="ja-JP" altLang="en-US" smtClean="0"/>
              <a:t>‹#›</a:t>
            </a:fld>
            <a:endParaRPr lang="ja-JP" altLang="en-US" dirty="0"/>
          </a:p>
        </p:txBody>
      </p:sp>
      <p:sp>
        <p:nvSpPr>
          <p:cNvPr id="20"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Arial" panose="020B0604020202020204" pitchFamily="34" charset="0"/>
                <a:ea typeface="+mn-ea"/>
                <a:cs typeface="Arial" panose="020B0604020202020204" pitchFamily="34" charset="0"/>
              </a:defRPr>
            </a:lvl1pPr>
          </a:lstStyle>
          <a:p>
            <a:pPr lvl="0" rtl="0"/>
            <a:r>
              <a:rPr lang="en-GB"/>
              <a:t>Chapter 00</a:t>
            </a:r>
          </a:p>
          <a:p>
            <a:pPr lvl="0" rtl="0"/>
            <a:r>
              <a:rPr lang="en-GB"/>
              <a:t>ここにテーマを書く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表紙（英語）">
    <p:spTree>
      <p:nvGrpSpPr>
        <p:cNvPr id="1" name=""/>
        <p:cNvGrpSpPr/>
        <p:nvPr/>
      </p:nvGrpSpPr>
      <p:grpSpPr>
        <a:xfrm>
          <a:off x="0" y="0"/>
          <a:ext cx="0" cy="0"/>
          <a:chOff x="0" y="0"/>
          <a:chExt cx="0" cy="0"/>
        </a:xfrm>
      </p:grpSpPr>
      <p:sp>
        <p:nvSpPr>
          <p:cNvPr id="9" name="タイトル 1"/>
          <p:cNvSpPr>
            <a:spLocks noGrp="1"/>
          </p:cNvSpPr>
          <p:nvPr>
            <p:ph type="ctrTitle" hasCustomPrompt="1"/>
          </p:nvPr>
        </p:nvSpPr>
        <p:spPr>
          <a:xfrm>
            <a:off x="1336477" y="1042892"/>
            <a:ext cx="8018860" cy="2631887"/>
          </a:xfrm>
          <a:prstGeom prst="rect">
            <a:avLst/>
          </a:prstGeom>
        </p:spPr>
        <p:txBody>
          <a:bodyPr rtlCol="0" anchor="b">
            <a:normAutofit/>
          </a:bodyPr>
          <a:lstStyle>
            <a:lvl1pPr algn="ctr">
              <a:defRPr sz="2500" b="1">
                <a:solidFill>
                  <a:schemeClr val="bg2">
                    <a:lumMod val="25000"/>
                  </a:schemeClr>
                </a:solidFill>
                <a:latin typeface="+mn-ea"/>
                <a:ea typeface="+mn-ea"/>
              </a:defRPr>
            </a:lvl1pPr>
          </a:lstStyle>
          <a:p>
            <a:pPr rtl="0"/>
            <a:r>
              <a:rPr lang="en-GB"/>
              <a:t>プレゼンテーションのタイトル</a:t>
            </a:r>
          </a:p>
        </p:txBody>
      </p:sp>
      <p:sp>
        <p:nvSpPr>
          <p:cNvPr id="10" name="字幕 2"/>
          <p:cNvSpPr>
            <a:spLocks noGrp="1"/>
          </p:cNvSpPr>
          <p:nvPr>
            <p:ph type="subTitle" idx="1" hasCustomPrompt="1"/>
          </p:nvPr>
        </p:nvSpPr>
        <p:spPr>
          <a:xfrm>
            <a:off x="1336477" y="3705772"/>
            <a:ext cx="8018860" cy="2093856"/>
          </a:xfrm>
          <a:prstGeom prst="rect">
            <a:avLst/>
          </a:prstGeom>
        </p:spPr>
        <p:txBody>
          <a:bodyPr rtlCol="0">
            <a:normAutofit/>
          </a:bodyPr>
          <a:lstStyle>
            <a:lvl1pPr marL="0" indent="0" algn="ctr">
              <a:buNone/>
              <a:defRPr sz="1500" b="1">
                <a:solidFill>
                  <a:srgbClr val="1286AD"/>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1" name="テキスト プレースホルダー 7"/>
          <p:cNvSpPr>
            <a:spLocks noGrp="1"/>
          </p:cNvSpPr>
          <p:nvPr>
            <p:ph type="body" sz="quarter" idx="15" hasCustomPrompt="1"/>
          </p:nvPr>
        </p:nvSpPr>
        <p:spPr>
          <a:xfrm>
            <a:off x="3140721" y="6340026"/>
            <a:ext cx="4410373" cy="545977"/>
          </a:xfrm>
          <a:prstGeom prst="rect">
            <a:avLst/>
          </a:prstGeom>
        </p:spPr>
        <p:txBody>
          <a:bodyPr rtlCol="0" anchor="b"/>
          <a:lstStyle>
            <a:lvl1pPr marL="0" indent="0" algn="ctr">
              <a:buNone/>
              <a:defRPr sz="1200" b="1">
                <a:solidFill>
                  <a:schemeClr val="bg2">
                    <a:lumMod val="25000"/>
                  </a:schemeClr>
                </a:solidFill>
                <a:latin typeface="+mn-ea"/>
                <a:ea typeface="+mn-ea"/>
              </a:defRPr>
            </a:lvl1pPr>
          </a:lstStyle>
          <a:p>
            <a:pPr lvl="0" rtl="0"/>
            <a:r>
              <a:rPr lang="en-GB"/>
              <a:t>ここに担当部署名が入ります</a:t>
            </a:r>
            <a:endParaRPr kumimoji="1" lang="en-US" altLang="ja-JP" dirty="0"/>
          </a:p>
          <a:p>
            <a:pPr lvl="0" rtl="0"/>
            <a:r>
              <a:rPr lang="en-GB"/>
              <a:t>（署名）</a:t>
            </a:r>
          </a:p>
        </p:txBody>
      </p:sp>
      <p:pic>
        <p:nvPicPr>
          <p:cNvPr id="12" name="図 11"/>
          <p:cNvPicPr>
            <a:picLocks noChangeAspect="1"/>
          </p:cNvPicPr>
          <p:nvPr userDrawn="1"/>
        </p:nvPicPr>
        <p:blipFill>
          <a:blip r:embed="rId2" cstate="print"/>
          <a:stretch>
            <a:fillRect/>
          </a:stretch>
        </p:blipFill>
        <p:spPr>
          <a:xfrm>
            <a:off x="8940639" y="511192"/>
            <a:ext cx="1352892" cy="37856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8" name="タイトル 7"/>
          <p:cNvSpPr>
            <a:spLocks noGrp="1"/>
          </p:cNvSpPr>
          <p:nvPr>
            <p:ph type="title" hasCustomPrompt="1"/>
          </p:nvPr>
        </p:nvSpPr>
        <p:spPr>
          <a:xfrm>
            <a:off x="735062" y="1895356"/>
            <a:ext cx="1679585" cy="397127"/>
          </a:xfrm>
          <a:prstGeom prst="rect">
            <a:avLst/>
          </a:prstGeom>
          <a:noFill/>
          <a:effectLst/>
        </p:spPr>
        <p:txBody>
          <a:bodyPr lIns="46800" rIns="46800" rtlCol="0">
            <a:normAutofit/>
          </a:bodyPr>
          <a:lstStyle>
            <a:lvl1pPr>
              <a:defRPr sz="2300" b="1">
                <a:solidFill>
                  <a:srgbClr val="1286AD"/>
                </a:solidFill>
                <a:effectLst/>
                <a:latin typeface="Arial" panose="020B0604020202020204" pitchFamily="34" charset="0"/>
                <a:ea typeface="+mn-ea"/>
                <a:cs typeface="Arial" panose="020B0604020202020204" pitchFamily="34" charset="0"/>
              </a:defRPr>
            </a:lvl1pPr>
          </a:lstStyle>
          <a:p>
            <a:pPr rtl="0"/>
            <a:r>
              <a:rPr lang="en-GB"/>
              <a:t>Contents</a:t>
            </a:r>
            <a:endParaRPr lang="ja-JP" altLang="en-US" dirty="0"/>
          </a:p>
        </p:txBody>
      </p:sp>
      <p:sp>
        <p:nvSpPr>
          <p:cNvPr id="3" name="テキスト プレースホルダー 2"/>
          <p:cNvSpPr>
            <a:spLocks noGrp="1"/>
          </p:cNvSpPr>
          <p:nvPr>
            <p:ph type="body" sz="quarter" idx="10" hasCustomPrompt="1"/>
          </p:nvPr>
        </p:nvSpPr>
        <p:spPr>
          <a:xfrm>
            <a:off x="880156" y="3000274"/>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a:t>
            </a:r>
          </a:p>
        </p:txBody>
      </p:sp>
      <p:sp>
        <p:nvSpPr>
          <p:cNvPr id="5" name="テキスト プレースホルダー 2"/>
          <p:cNvSpPr>
            <a:spLocks noGrp="1"/>
          </p:cNvSpPr>
          <p:nvPr>
            <p:ph type="body" sz="quarter" idx="11" hasCustomPrompt="1"/>
          </p:nvPr>
        </p:nvSpPr>
        <p:spPr>
          <a:xfrm>
            <a:off x="880156" y="2584138"/>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5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Chapter　00</a:t>
            </a:r>
            <a:endParaRPr kumimoji="1" lang="ja-JP" altLang="en-US" dirty="0"/>
          </a:p>
        </p:txBody>
      </p:sp>
      <p:sp>
        <p:nvSpPr>
          <p:cNvPr id="6" name="テキスト プレースホルダー 2"/>
          <p:cNvSpPr>
            <a:spLocks noGrp="1"/>
          </p:cNvSpPr>
          <p:nvPr>
            <p:ph type="body" sz="quarter" idx="12" hasCustomPrompt="1"/>
          </p:nvPr>
        </p:nvSpPr>
        <p:spPr>
          <a:xfrm>
            <a:off x="4861606" y="3000274"/>
            <a:ext cx="610279"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００</a:t>
            </a:r>
          </a:p>
        </p:txBody>
      </p:sp>
      <p:sp>
        <p:nvSpPr>
          <p:cNvPr id="14" name="テキスト プレースホルダー 2"/>
          <p:cNvSpPr>
            <a:spLocks noGrp="1"/>
          </p:cNvSpPr>
          <p:nvPr>
            <p:ph type="body" sz="quarter" idx="13" hasCustomPrompt="1"/>
          </p:nvPr>
        </p:nvSpPr>
        <p:spPr>
          <a:xfrm>
            <a:off x="880156" y="4001728"/>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a:t>
            </a:r>
          </a:p>
        </p:txBody>
      </p:sp>
      <p:sp>
        <p:nvSpPr>
          <p:cNvPr id="15" name="テキスト プレースホルダー 2"/>
          <p:cNvSpPr>
            <a:spLocks noGrp="1"/>
          </p:cNvSpPr>
          <p:nvPr>
            <p:ph type="body" sz="quarter" idx="14" hasCustomPrompt="1"/>
          </p:nvPr>
        </p:nvSpPr>
        <p:spPr>
          <a:xfrm>
            <a:off x="880156" y="3585592"/>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5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Chapter　00</a:t>
            </a:r>
            <a:endParaRPr kumimoji="1" lang="ja-JP" altLang="en-US" dirty="0"/>
          </a:p>
        </p:txBody>
      </p:sp>
      <p:sp>
        <p:nvSpPr>
          <p:cNvPr id="16" name="テキスト プレースホルダー 2"/>
          <p:cNvSpPr>
            <a:spLocks noGrp="1"/>
          </p:cNvSpPr>
          <p:nvPr>
            <p:ph type="body" sz="quarter" idx="15" hasCustomPrompt="1"/>
          </p:nvPr>
        </p:nvSpPr>
        <p:spPr>
          <a:xfrm>
            <a:off x="4861606" y="4001728"/>
            <a:ext cx="610279"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００</a:t>
            </a:r>
          </a:p>
        </p:txBody>
      </p:sp>
      <p:sp>
        <p:nvSpPr>
          <p:cNvPr id="17" name="テキスト プレースホルダー 2"/>
          <p:cNvSpPr>
            <a:spLocks noGrp="1"/>
          </p:cNvSpPr>
          <p:nvPr>
            <p:ph type="body" sz="quarter" idx="16" hasCustomPrompt="1"/>
          </p:nvPr>
        </p:nvSpPr>
        <p:spPr>
          <a:xfrm>
            <a:off x="880156" y="5003182"/>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a:t>
            </a:r>
          </a:p>
        </p:txBody>
      </p:sp>
      <p:sp>
        <p:nvSpPr>
          <p:cNvPr id="18" name="テキスト プレースホルダー 2"/>
          <p:cNvSpPr>
            <a:spLocks noGrp="1"/>
          </p:cNvSpPr>
          <p:nvPr>
            <p:ph type="body" sz="quarter" idx="17" hasCustomPrompt="1"/>
          </p:nvPr>
        </p:nvSpPr>
        <p:spPr>
          <a:xfrm>
            <a:off x="880156" y="4587046"/>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5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Chapter　00</a:t>
            </a:r>
            <a:endParaRPr kumimoji="1" lang="ja-JP" altLang="en-US" dirty="0"/>
          </a:p>
        </p:txBody>
      </p:sp>
      <p:sp>
        <p:nvSpPr>
          <p:cNvPr id="19" name="テキスト プレースホルダー 2"/>
          <p:cNvSpPr>
            <a:spLocks noGrp="1"/>
          </p:cNvSpPr>
          <p:nvPr>
            <p:ph type="body" sz="quarter" idx="18" hasCustomPrompt="1"/>
          </p:nvPr>
        </p:nvSpPr>
        <p:spPr>
          <a:xfrm>
            <a:off x="4861606" y="5003182"/>
            <a:ext cx="610279"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００</a:t>
            </a:r>
          </a:p>
        </p:txBody>
      </p:sp>
      <p:sp>
        <p:nvSpPr>
          <p:cNvPr id="22" name="テキスト プレースホルダー 2"/>
          <p:cNvSpPr>
            <a:spLocks noGrp="1"/>
          </p:cNvSpPr>
          <p:nvPr>
            <p:ph type="body" sz="quarter" idx="19" hasCustomPrompt="1"/>
          </p:nvPr>
        </p:nvSpPr>
        <p:spPr>
          <a:xfrm>
            <a:off x="880156" y="6004636"/>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a:t>
            </a:r>
          </a:p>
        </p:txBody>
      </p:sp>
      <p:sp>
        <p:nvSpPr>
          <p:cNvPr id="23" name="テキスト プレースホルダー 2"/>
          <p:cNvSpPr>
            <a:spLocks noGrp="1"/>
          </p:cNvSpPr>
          <p:nvPr>
            <p:ph type="body" sz="quarter" idx="20" hasCustomPrompt="1"/>
          </p:nvPr>
        </p:nvSpPr>
        <p:spPr>
          <a:xfrm>
            <a:off x="880156" y="5588500"/>
            <a:ext cx="3981450"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5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Chapter　00</a:t>
            </a:r>
            <a:endParaRPr kumimoji="1" lang="ja-JP" altLang="en-US" dirty="0"/>
          </a:p>
        </p:txBody>
      </p:sp>
      <p:sp>
        <p:nvSpPr>
          <p:cNvPr id="24" name="テキスト プレースホルダー 2"/>
          <p:cNvSpPr>
            <a:spLocks noGrp="1"/>
          </p:cNvSpPr>
          <p:nvPr>
            <p:ph type="body" sz="quarter" idx="21" hasCustomPrompt="1"/>
          </p:nvPr>
        </p:nvSpPr>
        <p:spPr>
          <a:xfrm>
            <a:off x="4861606" y="6004636"/>
            <a:ext cx="610279" cy="397127"/>
          </a:xfrm>
          <a:prstGeom prst="rect">
            <a:avLst/>
          </a:prstGeom>
        </p:spPr>
        <p:txBody>
          <a:bodyPr rtlCol="0" anchor="ct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００</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裏表紙（日本語）">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srcRect/>
          <a:stretch>
            <a:fillRect/>
          </a:stretch>
        </p:blipFill>
        <p:spPr>
          <a:xfrm>
            <a:off x="4341043" y="3428065"/>
            <a:ext cx="2009725" cy="70354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裏表紙（英語）">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stretch>
            <a:fillRect/>
          </a:stretch>
        </p:blipFill>
        <p:spPr>
          <a:xfrm>
            <a:off x="4088777" y="3428065"/>
            <a:ext cx="2514258" cy="70354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図入り">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345906" y="2259154"/>
            <a:ext cx="4612236" cy="4141646"/>
          </a:xfrm>
          <a:prstGeom prst="rect">
            <a:avLst/>
          </a:prstGeom>
        </p:spPr>
        <p:txBody>
          <a:bodyPr rtlCol="0" anchor="t"/>
          <a:lstStyle>
            <a:lvl1pPr marL="0" indent="0">
              <a:buNone/>
              <a:defRPr sz="3525">
                <a:latin typeface="Arial" panose="020B0604020202020204" pitchFamily="34" charset="0"/>
                <a:cs typeface="Arial" panose="020B0604020202020204" pitchFamily="34" charset="0"/>
              </a:defRPr>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pPr rtl="0"/>
            <a:endParaRPr lang="en-US" dirty="0"/>
          </a:p>
        </p:txBody>
      </p:sp>
      <p:sp>
        <p:nvSpPr>
          <p:cNvPr id="11" name="テキスト プレースホルダー 2"/>
          <p:cNvSpPr>
            <a:spLocks noGrp="1"/>
          </p:cNvSpPr>
          <p:nvPr>
            <p:ph type="body" idx="13"/>
          </p:nvPr>
        </p:nvSpPr>
        <p:spPr>
          <a:xfrm>
            <a:off x="733669" y="2259154"/>
            <a:ext cx="4041529" cy="314713"/>
          </a:xfrm>
          <a:prstGeom prst="rect">
            <a:avLst/>
          </a:prstGeom>
        </p:spPr>
        <p:txBody>
          <a:bodyPr rtlCol="0" anchor="ctr">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2" name="テキスト プレースホルダー 2"/>
          <p:cNvSpPr>
            <a:spLocks noGrp="1"/>
          </p:cNvSpPr>
          <p:nvPr>
            <p:ph type="body" idx="15" hasCustomPrompt="1"/>
          </p:nvPr>
        </p:nvSpPr>
        <p:spPr>
          <a:xfrm>
            <a:off x="732278" y="2589892"/>
            <a:ext cx="4042922" cy="931661"/>
          </a:xfrm>
          <a:prstGeom prst="rect">
            <a:avLst/>
          </a:prstGeom>
        </p:spPr>
        <p:txBody>
          <a:bodyPr rtlCol="0" anchor="t">
            <a:normAutofit/>
          </a:bodyPr>
          <a:lstStyle>
            <a:lvl1pPr marL="0" indent="0">
              <a:lnSpc>
                <a:spcPct val="100000"/>
              </a:lnSpc>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13" name="テキスト プレースホルダー 2"/>
          <p:cNvSpPr>
            <a:spLocks noGrp="1"/>
          </p:cNvSpPr>
          <p:nvPr>
            <p:ph type="body" idx="16"/>
          </p:nvPr>
        </p:nvSpPr>
        <p:spPr>
          <a:xfrm>
            <a:off x="733667" y="3779838"/>
            <a:ext cx="4041529" cy="314713"/>
          </a:xfrm>
          <a:prstGeom prst="rect">
            <a:avLst/>
          </a:prstGeom>
        </p:spPr>
        <p:txBody>
          <a:bodyPr rtlCol="0" anchor="ctr">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4" name="テキスト プレースホルダー 2"/>
          <p:cNvSpPr>
            <a:spLocks noGrp="1"/>
          </p:cNvSpPr>
          <p:nvPr>
            <p:ph type="body" idx="17" hasCustomPrompt="1"/>
          </p:nvPr>
        </p:nvSpPr>
        <p:spPr>
          <a:xfrm>
            <a:off x="732276" y="4110576"/>
            <a:ext cx="4042922" cy="931661"/>
          </a:xfrm>
          <a:prstGeom prst="rect">
            <a:avLst/>
          </a:prstGeom>
        </p:spPr>
        <p:txBody>
          <a:bodyPr rtlCol="0" anchor="t">
            <a:normAutofit/>
          </a:bodyPr>
          <a:lstStyle>
            <a:lvl1pPr marL="0" indent="0">
              <a:lnSpc>
                <a:spcPct val="100000"/>
              </a:lnSpc>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15" name="テキスト プレースホルダー 2"/>
          <p:cNvSpPr>
            <a:spLocks noGrp="1"/>
          </p:cNvSpPr>
          <p:nvPr>
            <p:ph type="body" idx="18"/>
          </p:nvPr>
        </p:nvSpPr>
        <p:spPr>
          <a:xfrm>
            <a:off x="733667" y="5252366"/>
            <a:ext cx="4041529" cy="314713"/>
          </a:xfrm>
          <a:prstGeom prst="rect">
            <a:avLst/>
          </a:prstGeom>
        </p:spPr>
        <p:txBody>
          <a:bodyPr rtlCol="0" anchor="ctr">
            <a:normAutofit/>
          </a:bodyPr>
          <a:lstStyle>
            <a:lvl1pPr marL="342900" indent="-342900">
              <a:buFont typeface="Wingdings" panose="05000000000000000000" pitchFamily="2" charset="2"/>
              <a:buChar char="l"/>
              <a:defRPr sz="1800" b="1">
                <a:solidFill>
                  <a:srgbClr val="1286AD"/>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16" name="テキスト プレースホルダー 2"/>
          <p:cNvSpPr>
            <a:spLocks noGrp="1"/>
          </p:cNvSpPr>
          <p:nvPr>
            <p:ph type="body" idx="19" hasCustomPrompt="1"/>
          </p:nvPr>
        </p:nvSpPr>
        <p:spPr>
          <a:xfrm>
            <a:off x="732276" y="5583104"/>
            <a:ext cx="4042922" cy="931661"/>
          </a:xfrm>
          <a:prstGeom prst="rect">
            <a:avLst/>
          </a:prstGeom>
        </p:spPr>
        <p:txBody>
          <a:bodyPr rtlCol="0" anchor="t">
            <a:normAutofit/>
          </a:bodyPr>
          <a:lstStyle>
            <a:lvl1pPr marL="0" indent="0">
              <a:lnSpc>
                <a:spcPct val="100000"/>
              </a:lnSpc>
              <a:buFont typeface="+mj-lt"/>
              <a:buNone/>
              <a:defRPr sz="1500" b="0">
                <a:solidFill>
                  <a:schemeClr val="tx1"/>
                </a:solidFill>
                <a:latin typeface="Arial" panose="020B0604020202020204" pitchFamily="34" charset="0"/>
                <a:cs typeface="Arial" panose="020B0604020202020204" pitchFamily="34" charset="0"/>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endParaRPr kumimoji="1" lang="en-US" altLang="ja-JP" dirty="0"/>
          </a:p>
        </p:txBody>
      </p:sp>
      <p:sp>
        <p:nvSpPr>
          <p:cNvPr id="20" name="タイトル 7"/>
          <p:cNvSpPr>
            <a:spLocks noGrp="1"/>
          </p:cNvSpPr>
          <p:nvPr>
            <p:ph type="title" hasCustomPrompt="1"/>
          </p:nvPr>
        </p:nvSpPr>
        <p:spPr>
          <a:xfrm>
            <a:off x="1141107" y="972730"/>
            <a:ext cx="5716894" cy="912717"/>
          </a:xfrm>
          <a:prstGeom prst="rect">
            <a:avLst/>
          </a:prstGeom>
          <a:noFill/>
          <a:effectLst/>
        </p:spPr>
        <p:txBody>
          <a:bodyPr lIns="46800" rIns="46800" rtlCol="0">
            <a:normAutofit/>
          </a:bodyPr>
          <a:lstStyle>
            <a:lvl1pPr>
              <a:defRPr sz="2400" b="1">
                <a:solidFill>
                  <a:srgbClr val="1286AD"/>
                </a:solidFill>
                <a:effectLst/>
                <a:latin typeface="Arial" panose="020B0604020202020204" pitchFamily="34" charset="0"/>
                <a:ea typeface="+mn-ea"/>
                <a:cs typeface="Arial" panose="020B0604020202020204" pitchFamily="34" charset="0"/>
              </a:defRPr>
            </a:lvl1pPr>
          </a:lstStyle>
          <a:p>
            <a:pPr rtl="0"/>
            <a:r>
              <a:rPr lang="en-GB"/>
              <a:t>ここにスライドのタイトルがはいります</a:t>
            </a:r>
            <a:br>
              <a:rPr lang="en-US" altLang="ja-JP" dirty="0"/>
            </a:br>
            <a:endParaRPr lang="ja-JP" altLang="en-US" dirty="0"/>
          </a:p>
        </p:txBody>
      </p:sp>
      <p:sp>
        <p:nvSpPr>
          <p:cNvPr id="21" name="字幕 2"/>
          <p:cNvSpPr>
            <a:spLocks noGrp="1"/>
          </p:cNvSpPr>
          <p:nvPr>
            <p:ph type="subTitle" idx="14" hasCustomPrompt="1"/>
          </p:nvPr>
        </p:nvSpPr>
        <p:spPr>
          <a:xfrm>
            <a:off x="1149882" y="1490021"/>
            <a:ext cx="8018860" cy="397165"/>
          </a:xfrm>
          <a:prstGeom prst="rect">
            <a:avLst/>
          </a:prstGeom>
        </p:spPr>
        <p:txBody>
          <a:bodyPr rtlCol="0" anchor="ctr">
            <a:normAutofit/>
          </a:bodyPr>
          <a:lstStyle>
            <a:lvl1pPr marL="0" indent="0" algn="l">
              <a:buNone/>
              <a:defRPr sz="1400" b="1">
                <a:solidFill>
                  <a:schemeClr val="bg2">
                    <a:lumMod val="25000"/>
                  </a:schemeClr>
                </a:solidFill>
                <a:latin typeface="Arial" panose="020B0604020202020204" pitchFamily="34" charset="0"/>
                <a:cs typeface="Arial" panose="020B0604020202020204" pitchFamily="34" charset="0"/>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7"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latin typeface="Arial" panose="020B0604020202020204" pitchFamily="34" charset="0"/>
                <a:cs typeface="Arial" panose="020B0604020202020204" pitchFamily="34" charset="0"/>
              </a:defRPr>
            </a:lvl1pPr>
          </a:lstStyle>
          <a:p>
            <a:fld id="{02E4F1B4-5DBB-48B0-8293-F9AF30D93FB0}" type="slidenum">
              <a:rPr lang="ja-JP" altLang="en-US" smtClean="0"/>
              <a:t>‹#›</a:t>
            </a:fld>
            <a:endParaRPr lang="ja-JP" altLang="en-US" dirty="0"/>
          </a:p>
        </p:txBody>
      </p:sp>
      <p:sp>
        <p:nvSpPr>
          <p:cNvPr id="18"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Arial" panose="020B0604020202020204" pitchFamily="34" charset="0"/>
                <a:ea typeface="+mn-ea"/>
                <a:cs typeface="Arial" panose="020B0604020202020204" pitchFamily="34" charset="0"/>
              </a:defRPr>
            </a:lvl1pPr>
          </a:lstStyle>
          <a:p>
            <a:pPr lvl="0" rtl="0"/>
            <a:r>
              <a:rPr lang="en-GB"/>
              <a:t>Chapter 00</a:t>
            </a:r>
          </a:p>
          <a:p>
            <a:pPr lvl="0" rtl="0"/>
            <a:r>
              <a:rPr lang="en-GB"/>
              <a:t>ここにテーマを書く</a:t>
            </a:r>
          </a:p>
        </p:txBody>
      </p:sp>
      <p:sp>
        <p:nvSpPr>
          <p:cNvPr id="19" name="日付プレースホルダー 3"/>
          <p:cNvSpPr>
            <a:spLocks noGrp="1"/>
          </p:cNvSpPr>
          <p:nvPr>
            <p:ph type="dt" sz="half" idx="10"/>
          </p:nvPr>
        </p:nvSpPr>
        <p:spPr>
          <a:xfrm>
            <a:off x="9790394" y="9969"/>
            <a:ext cx="901419" cy="402483"/>
          </a:xfrm>
          <a:prstGeom prst="rect">
            <a:avLst/>
          </a:prstGeom>
        </p:spPr>
        <p:txBody>
          <a:bodyPr rtlCol="0" anchor="ctr"/>
          <a:lstStyle>
            <a:lvl1pPr>
              <a:defRPr sz="1050">
                <a:latin typeface="Arial" panose="020B0604020202020204" pitchFamily="34" charset="0"/>
                <a:cs typeface="Arial" panose="020B0604020202020204" pitchFamily="34" charset="0"/>
              </a:defRPr>
            </a:lvl1pPr>
          </a:lstStyle>
          <a:p>
            <a:r>
              <a:rPr lang="ja-JP" altLang="en-US"/>
              <a:t>2024/11/12</a:t>
            </a:r>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四分割">
    <p:spTree>
      <p:nvGrpSpPr>
        <p:cNvPr id="1" name=""/>
        <p:cNvGrpSpPr/>
        <p:nvPr/>
      </p:nvGrpSpPr>
      <p:grpSpPr>
        <a:xfrm>
          <a:off x="0" y="0"/>
          <a:ext cx="0" cy="0"/>
          <a:chOff x="0" y="0"/>
          <a:chExt cx="0" cy="0"/>
        </a:xfrm>
      </p:grpSpPr>
      <p:sp>
        <p:nvSpPr>
          <p:cNvPr id="8" name="タイトル 7"/>
          <p:cNvSpPr>
            <a:spLocks noGrp="1"/>
          </p:cNvSpPr>
          <p:nvPr>
            <p:ph type="title" hasCustomPrompt="1"/>
          </p:nvPr>
        </p:nvSpPr>
        <p:spPr>
          <a:xfrm>
            <a:off x="1141107" y="972730"/>
            <a:ext cx="6448414" cy="912717"/>
          </a:xfrm>
          <a:prstGeom prst="rect">
            <a:avLst/>
          </a:prstGeom>
          <a:noFill/>
          <a:effectLst/>
        </p:spPr>
        <p:txBody>
          <a:bodyPr lIns="46800" rIns="46800" rtlCol="0">
            <a:normAutofit/>
          </a:bodyPr>
          <a:lstStyle>
            <a:lvl1pPr>
              <a:defRPr sz="2400" b="1">
                <a:solidFill>
                  <a:srgbClr val="1286AD"/>
                </a:solidFill>
                <a:effectLst/>
                <a:latin typeface="+mn-ea"/>
                <a:ea typeface="+mn-ea"/>
              </a:defRPr>
            </a:lvl1pPr>
          </a:lstStyle>
          <a:p>
            <a:pPr rtl="0"/>
            <a:r>
              <a:rPr lang="en-GB"/>
              <a:t>ここスライドのタイトルがはいります</a:t>
            </a:r>
            <a:br>
              <a:rPr lang="en-US" altLang="ja-JP" dirty="0"/>
            </a:br>
            <a:endParaRPr lang="ja-JP" altLang="en-US" dirty="0"/>
          </a:p>
        </p:txBody>
      </p:sp>
      <p:sp>
        <p:nvSpPr>
          <p:cNvPr id="11" name="字幕 2"/>
          <p:cNvSpPr>
            <a:spLocks noGrp="1"/>
          </p:cNvSpPr>
          <p:nvPr>
            <p:ph type="subTitle" idx="14" hasCustomPrompt="1"/>
          </p:nvPr>
        </p:nvSpPr>
        <p:spPr>
          <a:xfrm>
            <a:off x="1149882" y="1490021"/>
            <a:ext cx="5607317" cy="397165"/>
          </a:xfrm>
          <a:prstGeom prst="rect">
            <a:avLst/>
          </a:prstGeom>
        </p:spPr>
        <p:txBody>
          <a:bodyPr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2" name="正方形/長方形 11"/>
          <p:cNvSpPr/>
          <p:nvPr userDrawn="1"/>
        </p:nvSpPr>
        <p:spPr>
          <a:xfrm>
            <a:off x="1093396" y="2302300"/>
            <a:ext cx="4139803" cy="2009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a:p>
        </p:txBody>
      </p:sp>
      <p:sp>
        <p:nvSpPr>
          <p:cNvPr id="19" name="テキスト プレースホルダー 18"/>
          <p:cNvSpPr>
            <a:spLocks noGrp="1"/>
          </p:cNvSpPr>
          <p:nvPr>
            <p:ph type="body" sz="quarter" idx="20" hasCustomPrompt="1"/>
          </p:nvPr>
        </p:nvSpPr>
        <p:spPr>
          <a:xfrm>
            <a:off x="1320800" y="3017124"/>
            <a:ext cx="3648595" cy="1052512"/>
          </a:xfrm>
          <a:prstGeom prst="rect">
            <a:avLst/>
          </a:prstGeom>
        </p:spPr>
        <p:txBody>
          <a:bodyPr rIns="90000" rtlCol="0" anchor="ctr" anchorCtr="0">
            <a:normAutofit/>
          </a:bodyPr>
          <a:lstStyle>
            <a:lvl1pPr marL="0" indent="0">
              <a:buNone/>
              <a:defRPr sz="1500"/>
            </a:lvl1pPr>
            <a:lvl5pPr marL="2016125" indent="0" algn="l">
              <a:buNone/>
              <a:defRPr/>
            </a:lvl5pPr>
          </a:lstStyle>
          <a:p>
            <a:pPr marL="0" marR="0" lvl="0" indent="0" algn="l" defTabSz="1007745" rtl="0" eaLnBrk="1" fontAlgn="auto" latinLnBrk="0" hangingPunct="1">
              <a:lnSpc>
                <a:spcPct val="90000"/>
              </a:lnSpc>
              <a:spcBef>
                <a:spcPts val="1100"/>
              </a:spcBef>
              <a:spcAft>
                <a:spcPts val="0"/>
              </a:spcAft>
              <a:buClrTx/>
              <a:buSzTx/>
              <a:buFont typeface="Arial" panose="020B0604020202020204" pitchFamily="34" charset="0"/>
              <a:buNone/>
              <a:defRPr/>
            </a:pPr>
            <a:r>
              <a:rPr lang="en-GB" sz="1500"/>
              <a:t>□□□□■□□□□■□□□□■□□□□■□□□□■□□□□■□□□□■□□□□■□□□□■□□□□■□□□□■□□□□■□□□□■□□□□■□□</a:t>
            </a:r>
            <a:endParaRPr kumimoji="1" lang="en-US" altLang="ja-JP" sz="1500" dirty="0"/>
          </a:p>
        </p:txBody>
      </p:sp>
      <p:sp>
        <p:nvSpPr>
          <p:cNvPr id="43" name="テキスト プレースホルダー 2"/>
          <p:cNvSpPr>
            <a:spLocks noGrp="1"/>
          </p:cNvSpPr>
          <p:nvPr>
            <p:ph type="body" idx="28"/>
          </p:nvPr>
        </p:nvSpPr>
        <p:spPr>
          <a:xfrm>
            <a:off x="1320800" y="2601277"/>
            <a:ext cx="3648595" cy="397166"/>
          </a:xfrm>
          <a:prstGeom prst="rect">
            <a:avLst/>
          </a:prstGeom>
        </p:spPr>
        <p:txBody>
          <a:bodyPr rtlCol="0" anchor="b">
            <a:normAutofit/>
          </a:bodyPr>
          <a:lstStyle>
            <a:lvl1pPr marL="0" indent="0" algn="ctr">
              <a:buFont typeface="Wingdings" panose="05000000000000000000" pitchFamily="2" charset="2"/>
              <a:buNone/>
              <a:defRPr sz="1800" b="1">
                <a:solidFill>
                  <a:srgbClr val="1286AD"/>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49" name="正方形/長方形 48"/>
          <p:cNvSpPr/>
          <p:nvPr userDrawn="1"/>
        </p:nvSpPr>
        <p:spPr>
          <a:xfrm>
            <a:off x="5458614" y="2302240"/>
            <a:ext cx="4139803" cy="2009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a:p>
        </p:txBody>
      </p:sp>
      <p:sp>
        <p:nvSpPr>
          <p:cNvPr id="50" name="テキスト プレースホルダー 18"/>
          <p:cNvSpPr>
            <a:spLocks noGrp="1"/>
          </p:cNvSpPr>
          <p:nvPr>
            <p:ph type="body" sz="quarter" idx="29" hasCustomPrompt="1"/>
          </p:nvPr>
        </p:nvSpPr>
        <p:spPr>
          <a:xfrm>
            <a:off x="5686018" y="3017064"/>
            <a:ext cx="3648595" cy="1052512"/>
          </a:xfrm>
          <a:prstGeom prst="rect">
            <a:avLst/>
          </a:prstGeom>
        </p:spPr>
        <p:txBody>
          <a:bodyPr rIns="90000" rtlCol="0" anchor="ctr" anchorCtr="0">
            <a:normAutofit/>
          </a:bodyPr>
          <a:lstStyle>
            <a:lvl1pPr marL="0" indent="0">
              <a:buNone/>
              <a:defRPr sz="1500"/>
            </a:lvl1pPr>
            <a:lvl5pPr marL="2016125" indent="0" algn="l">
              <a:buNone/>
              <a:defRPr/>
            </a:lvl5pPr>
          </a:lstStyle>
          <a:p>
            <a:pPr marL="0" marR="0" lvl="0" indent="0" algn="l" defTabSz="1007745" rtl="0" eaLnBrk="1" fontAlgn="auto" latinLnBrk="0" hangingPunct="1">
              <a:lnSpc>
                <a:spcPct val="90000"/>
              </a:lnSpc>
              <a:spcBef>
                <a:spcPts val="1100"/>
              </a:spcBef>
              <a:spcAft>
                <a:spcPts val="0"/>
              </a:spcAft>
              <a:buClrTx/>
              <a:buSzTx/>
              <a:buFont typeface="Arial" panose="020B0604020202020204" pitchFamily="34" charset="0"/>
              <a:buNone/>
              <a:defRPr/>
            </a:pPr>
            <a:r>
              <a:rPr lang="en-GB" sz="1500"/>
              <a:t>□□□□■□□□□■□□□□■□□□□■□□□□■□□□□■□□□□■□□□□■□□□□■□□□□■□□□□■□□□□■□□□□■□□□□■□□</a:t>
            </a:r>
            <a:endParaRPr kumimoji="1" lang="en-US" altLang="ja-JP" sz="1500" dirty="0"/>
          </a:p>
        </p:txBody>
      </p:sp>
      <p:sp>
        <p:nvSpPr>
          <p:cNvPr id="51" name="テキスト プレースホルダー 2"/>
          <p:cNvSpPr>
            <a:spLocks noGrp="1"/>
          </p:cNvSpPr>
          <p:nvPr>
            <p:ph type="body" idx="30"/>
          </p:nvPr>
        </p:nvSpPr>
        <p:spPr>
          <a:xfrm>
            <a:off x="5686018" y="2601217"/>
            <a:ext cx="3648595" cy="397166"/>
          </a:xfrm>
          <a:prstGeom prst="rect">
            <a:avLst/>
          </a:prstGeom>
        </p:spPr>
        <p:txBody>
          <a:bodyPr rtlCol="0" anchor="b">
            <a:normAutofit/>
          </a:bodyPr>
          <a:lstStyle>
            <a:lvl1pPr marL="0" indent="0" algn="ctr">
              <a:buFont typeface="Wingdings" panose="05000000000000000000" pitchFamily="2" charset="2"/>
              <a:buNone/>
              <a:defRPr sz="1800" b="1">
                <a:solidFill>
                  <a:srgbClr val="1286AD"/>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52" name="正方形/長方形 51"/>
          <p:cNvSpPr/>
          <p:nvPr userDrawn="1"/>
        </p:nvSpPr>
        <p:spPr>
          <a:xfrm>
            <a:off x="1093396" y="4507136"/>
            <a:ext cx="4139803" cy="2009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a:p>
        </p:txBody>
      </p:sp>
      <p:sp>
        <p:nvSpPr>
          <p:cNvPr id="53" name="テキスト プレースホルダー 18"/>
          <p:cNvSpPr>
            <a:spLocks noGrp="1"/>
          </p:cNvSpPr>
          <p:nvPr>
            <p:ph type="body" sz="quarter" idx="31" hasCustomPrompt="1"/>
          </p:nvPr>
        </p:nvSpPr>
        <p:spPr>
          <a:xfrm>
            <a:off x="1320800" y="5221960"/>
            <a:ext cx="3648595" cy="1052512"/>
          </a:xfrm>
          <a:prstGeom prst="rect">
            <a:avLst/>
          </a:prstGeom>
        </p:spPr>
        <p:txBody>
          <a:bodyPr rIns="90000" rtlCol="0" anchor="ctr" anchorCtr="0">
            <a:normAutofit/>
          </a:bodyPr>
          <a:lstStyle>
            <a:lvl1pPr marL="0" indent="0">
              <a:buNone/>
              <a:defRPr sz="1500"/>
            </a:lvl1pPr>
            <a:lvl5pPr marL="2016125" indent="0" algn="l">
              <a:buNone/>
              <a:defRPr/>
            </a:lvl5pPr>
          </a:lstStyle>
          <a:p>
            <a:pPr marL="0" marR="0" lvl="0" indent="0" algn="l" defTabSz="1007745" rtl="0" eaLnBrk="1" fontAlgn="auto" latinLnBrk="0" hangingPunct="1">
              <a:lnSpc>
                <a:spcPct val="90000"/>
              </a:lnSpc>
              <a:spcBef>
                <a:spcPts val="1100"/>
              </a:spcBef>
              <a:spcAft>
                <a:spcPts val="0"/>
              </a:spcAft>
              <a:buClrTx/>
              <a:buSzTx/>
              <a:buFont typeface="Arial" panose="020B0604020202020204" pitchFamily="34" charset="0"/>
              <a:buNone/>
              <a:defRPr/>
            </a:pPr>
            <a:r>
              <a:rPr lang="en-GB" sz="1500"/>
              <a:t>□□□□■□□□□■□□□□■□□□□■□□□□■□□□□■□□□□■□□□□■□□□□■□□□□■□□□□■□□□□■□□□□■□□□□■□□</a:t>
            </a:r>
            <a:endParaRPr kumimoji="1" lang="en-US" altLang="ja-JP" sz="1500" dirty="0"/>
          </a:p>
        </p:txBody>
      </p:sp>
      <p:sp>
        <p:nvSpPr>
          <p:cNvPr id="54" name="テキスト プレースホルダー 2"/>
          <p:cNvSpPr>
            <a:spLocks noGrp="1"/>
          </p:cNvSpPr>
          <p:nvPr>
            <p:ph type="body" idx="32"/>
          </p:nvPr>
        </p:nvSpPr>
        <p:spPr>
          <a:xfrm>
            <a:off x="1320800" y="4806113"/>
            <a:ext cx="3648595" cy="397166"/>
          </a:xfrm>
          <a:prstGeom prst="rect">
            <a:avLst/>
          </a:prstGeom>
        </p:spPr>
        <p:txBody>
          <a:bodyPr rtlCol="0" anchor="b">
            <a:normAutofit/>
          </a:bodyPr>
          <a:lstStyle>
            <a:lvl1pPr marL="0" indent="0" algn="ctr">
              <a:buFont typeface="Wingdings" panose="05000000000000000000" pitchFamily="2" charset="2"/>
              <a:buNone/>
              <a:defRPr sz="1800" b="1">
                <a:solidFill>
                  <a:srgbClr val="1286AD"/>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55" name="正方形/長方形 54"/>
          <p:cNvSpPr/>
          <p:nvPr userDrawn="1"/>
        </p:nvSpPr>
        <p:spPr>
          <a:xfrm>
            <a:off x="5458614" y="4507136"/>
            <a:ext cx="4139803" cy="2009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a:p>
        </p:txBody>
      </p:sp>
      <p:sp>
        <p:nvSpPr>
          <p:cNvPr id="56" name="テキスト プレースホルダー 18"/>
          <p:cNvSpPr>
            <a:spLocks noGrp="1"/>
          </p:cNvSpPr>
          <p:nvPr>
            <p:ph type="body" sz="quarter" idx="33" hasCustomPrompt="1"/>
          </p:nvPr>
        </p:nvSpPr>
        <p:spPr>
          <a:xfrm>
            <a:off x="5686018" y="5221960"/>
            <a:ext cx="3648595" cy="1052512"/>
          </a:xfrm>
          <a:prstGeom prst="rect">
            <a:avLst/>
          </a:prstGeom>
        </p:spPr>
        <p:txBody>
          <a:bodyPr rIns="90000" rtlCol="0" anchor="ctr" anchorCtr="0">
            <a:normAutofit/>
          </a:bodyPr>
          <a:lstStyle>
            <a:lvl1pPr marL="0" indent="0">
              <a:buNone/>
              <a:defRPr sz="1500"/>
            </a:lvl1pPr>
            <a:lvl5pPr marL="2016125" indent="0" algn="l">
              <a:buNone/>
              <a:defRPr/>
            </a:lvl5pPr>
          </a:lstStyle>
          <a:p>
            <a:pPr marL="0" marR="0" lvl="0" indent="0" algn="l" defTabSz="1007745" rtl="0" eaLnBrk="1" fontAlgn="auto" latinLnBrk="0" hangingPunct="1">
              <a:lnSpc>
                <a:spcPct val="90000"/>
              </a:lnSpc>
              <a:spcBef>
                <a:spcPts val="1100"/>
              </a:spcBef>
              <a:spcAft>
                <a:spcPts val="0"/>
              </a:spcAft>
              <a:buClrTx/>
              <a:buSzTx/>
              <a:buFont typeface="Arial" panose="020B0604020202020204" pitchFamily="34" charset="0"/>
              <a:buNone/>
              <a:defRPr/>
            </a:pPr>
            <a:r>
              <a:rPr lang="en-GB" sz="1500"/>
              <a:t>□□□□■□□□□■□□□□■□□□□■□□□□■□□□□■□□□□■□□□□■□□□□■□□□□■□□□□■□□□□■□□□□■□□□□■□□</a:t>
            </a:r>
            <a:endParaRPr kumimoji="1" lang="en-US" altLang="ja-JP" sz="1500" dirty="0"/>
          </a:p>
        </p:txBody>
      </p:sp>
      <p:sp>
        <p:nvSpPr>
          <p:cNvPr id="57" name="テキスト プレースホルダー 2"/>
          <p:cNvSpPr>
            <a:spLocks noGrp="1"/>
          </p:cNvSpPr>
          <p:nvPr>
            <p:ph type="body" idx="34"/>
          </p:nvPr>
        </p:nvSpPr>
        <p:spPr>
          <a:xfrm>
            <a:off x="5686018" y="4806113"/>
            <a:ext cx="3648595" cy="397166"/>
          </a:xfrm>
          <a:prstGeom prst="rect">
            <a:avLst/>
          </a:prstGeom>
        </p:spPr>
        <p:txBody>
          <a:bodyPr rtlCol="0" anchor="b">
            <a:normAutofit/>
          </a:bodyPr>
          <a:lstStyle>
            <a:lvl1pPr marL="0" indent="0" algn="ctr">
              <a:buFont typeface="Wingdings" panose="05000000000000000000" pitchFamily="2" charset="2"/>
              <a:buNone/>
              <a:defRPr sz="1800" b="1">
                <a:solidFill>
                  <a:srgbClr val="1286AD"/>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rtl="0"/>
            <a:r>
              <a:rPr lang="en-GB"/>
              <a:t>マスター テキストの書式設定</a:t>
            </a:r>
            <a:endParaRPr kumimoji="1" lang="en-US" altLang="ja-JP" dirty="0"/>
          </a:p>
        </p:txBody>
      </p:sp>
      <p:sp>
        <p:nvSpPr>
          <p:cNvPr id="20"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23" name="テキスト プレースホルダー 18"/>
          <p:cNvSpPr>
            <a:spLocks noGrp="1"/>
          </p:cNvSpPr>
          <p:nvPr>
            <p:ph idx="35"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央配置">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a:xfrm>
            <a:off x="735062" y="7006700"/>
            <a:ext cx="2405658" cy="402483"/>
          </a:xfrm>
          <a:prstGeom prst="rect">
            <a:avLst/>
          </a:prstGeom>
        </p:spPr>
        <p:txBody>
          <a:bodyPr rtlCol="0"/>
          <a:lstStyle/>
          <a:p>
            <a:pPr rtl="0"/>
            <a:r>
              <a:rPr kumimoji="1" lang="ja-JP" altLang="en-US"/>
              <a:t>2024/11/12</a:t>
            </a:r>
          </a:p>
        </p:txBody>
      </p:sp>
      <p:sp>
        <p:nvSpPr>
          <p:cNvPr id="5" name="フッター プレースホルダー 4"/>
          <p:cNvSpPr>
            <a:spLocks noGrp="1"/>
          </p:cNvSpPr>
          <p:nvPr>
            <p:ph type="ftr" sz="quarter" idx="11"/>
          </p:nvPr>
        </p:nvSpPr>
        <p:spPr>
          <a:xfrm>
            <a:off x="3541663" y="7006700"/>
            <a:ext cx="3608487" cy="402483"/>
          </a:xfrm>
          <a:prstGeom prst="rect">
            <a:avLst/>
          </a:prstGeom>
        </p:spPr>
        <p:txBody>
          <a:bodyPr rtlCol="0"/>
          <a:lstStyle/>
          <a:p>
            <a:pPr rtl="0"/>
            <a:endParaRPr kumimoji="1" lang="ja-JP" altLang="en-US"/>
          </a:p>
        </p:txBody>
      </p:sp>
      <p:sp>
        <p:nvSpPr>
          <p:cNvPr id="8" name="タイトル 7"/>
          <p:cNvSpPr>
            <a:spLocks noGrp="1"/>
          </p:cNvSpPr>
          <p:nvPr>
            <p:ph type="title" hasCustomPrompt="1"/>
          </p:nvPr>
        </p:nvSpPr>
        <p:spPr>
          <a:xfrm>
            <a:off x="1141106" y="972730"/>
            <a:ext cx="7047429" cy="912717"/>
          </a:xfrm>
          <a:prstGeom prst="rect">
            <a:avLst/>
          </a:prstGeom>
          <a:noFill/>
          <a:effectLst/>
        </p:spPr>
        <p:txBody>
          <a:bodyPr lIns="46800" rIns="46800" rtlCol="0">
            <a:normAutofit/>
          </a:bodyPr>
          <a:lstStyle>
            <a:lvl1pPr>
              <a:defRPr sz="2400" b="1">
                <a:solidFill>
                  <a:srgbClr val="1286AD"/>
                </a:solidFill>
                <a:effectLst/>
                <a:latin typeface="+mn-ea"/>
                <a:ea typeface="+mn-ea"/>
              </a:defRPr>
            </a:lvl1pPr>
          </a:lstStyle>
          <a:p>
            <a:pPr rtl="0"/>
            <a:r>
              <a:rPr lang="en-GB"/>
              <a:t>ここスライドのタイトルがはいります</a:t>
            </a:r>
            <a:br>
              <a:rPr lang="en-US" altLang="ja-JP" dirty="0"/>
            </a:br>
            <a:endParaRPr lang="ja-JP" altLang="en-US" dirty="0"/>
          </a:p>
        </p:txBody>
      </p:sp>
      <p:sp>
        <p:nvSpPr>
          <p:cNvPr id="9" name="テキスト プレースホルダー 2"/>
          <p:cNvSpPr>
            <a:spLocks noGrp="1"/>
          </p:cNvSpPr>
          <p:nvPr>
            <p:ph type="body" idx="13" hasCustomPrompt="1"/>
          </p:nvPr>
        </p:nvSpPr>
        <p:spPr>
          <a:xfrm>
            <a:off x="921823" y="2579263"/>
            <a:ext cx="9034927" cy="2401149"/>
          </a:xfrm>
          <a:prstGeom prst="rect">
            <a:avLst/>
          </a:prstGeom>
        </p:spPr>
        <p:txBody>
          <a:bodyPr rtlCol="0" anchor="ctr">
            <a:normAutofit/>
          </a:bodyPr>
          <a:lstStyle>
            <a:lvl1pPr marL="0" indent="0" algn="ctr">
              <a:lnSpc>
                <a:spcPct val="100000"/>
              </a:lnSpc>
              <a:buFont typeface="Wingdings" panose="05000000000000000000" pitchFamily="2" charset="2"/>
              <a:buNone/>
              <a:defRPr sz="1800" b="0">
                <a:solidFill>
                  <a:schemeClr val="tx1"/>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ctr" defTabSz="1007745" rtl="0" eaLnBrk="1" fontAlgn="auto" latinLnBrk="0" hangingPunct="1">
              <a:lnSpc>
                <a:spcPct val="90000"/>
              </a:lnSpc>
              <a:spcBef>
                <a:spcPts val="1100"/>
              </a:spcBef>
              <a:spcAft>
                <a:spcPts val="0"/>
              </a:spcAft>
              <a:buClrTx/>
              <a:buSzTx/>
              <a:buFont typeface="Wingdings" panose="05000000000000000000" pitchFamily="2" charset="2"/>
              <a:buNone/>
              <a:defRPr/>
            </a:pPr>
            <a:r>
              <a:rPr lang="en-GB"/>
              <a:t>□□□□■□□□□■□□□□■□□□□■□□□□■□□□□■</a:t>
            </a:r>
            <a:endParaRPr kumimoji="1" lang="en-US" altLang="ja-JP" dirty="0"/>
          </a:p>
          <a:p>
            <a:pPr marL="0" marR="0" lvl="0" indent="0" algn="ctr" defTabSz="1007745" rtl="0" eaLnBrk="1" fontAlgn="auto" latinLnBrk="0" hangingPunct="1">
              <a:lnSpc>
                <a:spcPct val="90000"/>
              </a:lnSpc>
              <a:spcBef>
                <a:spcPts val="1100"/>
              </a:spcBef>
              <a:spcAft>
                <a:spcPts val="0"/>
              </a:spcAft>
              <a:buClrTx/>
              <a:buSzTx/>
              <a:buFont typeface="Wingdings" panose="05000000000000000000" pitchFamily="2" charset="2"/>
              <a:buNone/>
              <a:defRPr/>
            </a:pPr>
            <a:r>
              <a:rPr lang="en-GB"/>
              <a:t>□□□□■□□□□■□□□□■□□□□■□□□□■□□□□■</a:t>
            </a:r>
            <a:endParaRPr kumimoji="1" lang="en-US" altLang="ja-JP" dirty="0"/>
          </a:p>
          <a:p>
            <a:pPr marL="0" marR="0" lvl="0" indent="0" algn="ctr" defTabSz="1007745" rtl="0" eaLnBrk="1" fontAlgn="auto" latinLnBrk="0" hangingPunct="1">
              <a:lnSpc>
                <a:spcPct val="90000"/>
              </a:lnSpc>
              <a:spcBef>
                <a:spcPts val="1100"/>
              </a:spcBef>
              <a:spcAft>
                <a:spcPts val="0"/>
              </a:spcAft>
              <a:buClrTx/>
              <a:buSzTx/>
              <a:buFont typeface="Wingdings" panose="05000000000000000000" pitchFamily="2" charset="2"/>
              <a:buNone/>
              <a:defRPr/>
            </a:pPr>
            <a:r>
              <a:rPr lang="en-GB"/>
              <a:t>□□□□■□□□□■□□□□■□□□□■□□□□■□□□□■</a:t>
            </a:r>
            <a:endParaRPr kumimoji="1" lang="en-US" altLang="ja-JP" dirty="0"/>
          </a:p>
          <a:p>
            <a:pPr marL="0" marR="0" lvl="0" indent="0" algn="ctr" defTabSz="1007745" rtl="0" eaLnBrk="1" fontAlgn="auto" latinLnBrk="0" hangingPunct="1">
              <a:lnSpc>
                <a:spcPct val="90000"/>
              </a:lnSpc>
              <a:spcBef>
                <a:spcPts val="1100"/>
              </a:spcBef>
              <a:spcAft>
                <a:spcPts val="0"/>
              </a:spcAft>
              <a:buClrTx/>
              <a:buSzTx/>
              <a:buFont typeface="Wingdings" panose="05000000000000000000" pitchFamily="2" charset="2"/>
              <a:buNone/>
              <a:defRPr/>
            </a:pPr>
            <a:r>
              <a:rPr lang="en-GB"/>
              <a:t>□□□□■□□□□■□□□□■□□□□■□□□□■□□□□■</a:t>
            </a:r>
            <a:endParaRPr kumimoji="1" lang="en-US" altLang="ja-JP" dirty="0"/>
          </a:p>
          <a:p>
            <a:pPr marL="0" marR="0" lvl="0" indent="0" algn="ctr" defTabSz="1007745" rtl="0" eaLnBrk="1" fontAlgn="auto" latinLnBrk="0" hangingPunct="1">
              <a:lnSpc>
                <a:spcPct val="90000"/>
              </a:lnSpc>
              <a:spcBef>
                <a:spcPts val="1100"/>
              </a:spcBef>
              <a:spcAft>
                <a:spcPts val="0"/>
              </a:spcAft>
              <a:buClrTx/>
              <a:buSzTx/>
              <a:buFont typeface="Wingdings" panose="05000000000000000000" pitchFamily="2" charset="2"/>
              <a:buNone/>
              <a:defRPr/>
            </a:pPr>
            <a:r>
              <a:rPr lang="en-GB"/>
              <a:t>□□□□■□□□□■□□□□■□□□□■□□□□■□□□□■</a:t>
            </a:r>
            <a:endParaRPr kumimoji="1" lang="en-US" altLang="ja-JP" dirty="0"/>
          </a:p>
        </p:txBody>
      </p:sp>
      <p:sp>
        <p:nvSpPr>
          <p:cNvPr id="11" name="字幕 2"/>
          <p:cNvSpPr>
            <a:spLocks noGrp="1"/>
          </p:cNvSpPr>
          <p:nvPr>
            <p:ph type="subTitle" idx="14" hasCustomPrompt="1"/>
          </p:nvPr>
        </p:nvSpPr>
        <p:spPr>
          <a:xfrm>
            <a:off x="1149882" y="1490021"/>
            <a:ext cx="6128199" cy="397165"/>
          </a:xfrm>
          <a:prstGeom prst="rect">
            <a:avLst/>
          </a:prstGeom>
        </p:spPr>
        <p:txBody>
          <a:bodyPr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0"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12"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
        <p:nvSpPr>
          <p:cNvPr id="19" name="図プレースホルダー 19"/>
          <p:cNvSpPr>
            <a:spLocks noGrp="1"/>
          </p:cNvSpPr>
          <p:nvPr>
            <p:ph type="pic" sz="quarter" idx="15"/>
          </p:nvPr>
        </p:nvSpPr>
        <p:spPr>
          <a:xfrm>
            <a:off x="1269284" y="5265192"/>
            <a:ext cx="1378727" cy="1378726"/>
          </a:xfrm>
          <a:prstGeom prst="rect">
            <a:avLst/>
          </a:prstGeom>
        </p:spPr>
        <p:txBody>
          <a:bodyPr rtlCol="0"/>
          <a:lstStyle>
            <a:lvl1pPr marL="0" indent="0">
              <a:buNone/>
              <a:defRPr/>
            </a:lvl1pPr>
          </a:lstStyle>
          <a:p>
            <a:pPr rtl="0"/>
            <a:endParaRPr kumimoji="1" lang="ja-JP" altLang="en-US" dirty="0"/>
          </a:p>
        </p:txBody>
      </p:sp>
      <p:sp>
        <p:nvSpPr>
          <p:cNvPr id="22" name="図プレースホルダー 19"/>
          <p:cNvSpPr>
            <a:spLocks noGrp="1"/>
          </p:cNvSpPr>
          <p:nvPr>
            <p:ph type="pic" sz="quarter" idx="21"/>
          </p:nvPr>
        </p:nvSpPr>
        <p:spPr>
          <a:xfrm>
            <a:off x="2947160" y="5265192"/>
            <a:ext cx="1378727" cy="1378726"/>
          </a:xfrm>
          <a:prstGeom prst="rect">
            <a:avLst/>
          </a:prstGeom>
        </p:spPr>
        <p:txBody>
          <a:bodyPr rtlCol="0"/>
          <a:lstStyle>
            <a:lvl1pPr marL="0" indent="0">
              <a:buNone/>
              <a:defRPr/>
            </a:lvl1pPr>
          </a:lstStyle>
          <a:p>
            <a:pPr rtl="0"/>
            <a:endParaRPr kumimoji="1" lang="ja-JP" altLang="en-US" dirty="0"/>
          </a:p>
        </p:txBody>
      </p:sp>
      <p:sp>
        <p:nvSpPr>
          <p:cNvPr id="24" name="図プレースホルダー 19"/>
          <p:cNvSpPr>
            <a:spLocks noGrp="1"/>
          </p:cNvSpPr>
          <p:nvPr>
            <p:ph type="pic" sz="quarter" idx="22"/>
          </p:nvPr>
        </p:nvSpPr>
        <p:spPr>
          <a:xfrm>
            <a:off x="4625034" y="5265192"/>
            <a:ext cx="1378727" cy="1378726"/>
          </a:xfrm>
          <a:prstGeom prst="rect">
            <a:avLst/>
          </a:prstGeom>
        </p:spPr>
        <p:txBody>
          <a:bodyPr rtlCol="0"/>
          <a:lstStyle>
            <a:lvl1pPr marL="0" indent="0">
              <a:buNone/>
              <a:defRPr/>
            </a:lvl1pPr>
          </a:lstStyle>
          <a:p>
            <a:pPr rtl="0"/>
            <a:endParaRPr kumimoji="1" lang="ja-JP" altLang="en-US" dirty="0"/>
          </a:p>
        </p:txBody>
      </p:sp>
      <p:sp>
        <p:nvSpPr>
          <p:cNvPr id="26" name="図プレースホルダー 19"/>
          <p:cNvSpPr>
            <a:spLocks noGrp="1"/>
          </p:cNvSpPr>
          <p:nvPr>
            <p:ph type="pic" sz="quarter" idx="23"/>
          </p:nvPr>
        </p:nvSpPr>
        <p:spPr>
          <a:xfrm>
            <a:off x="6302908" y="5265192"/>
            <a:ext cx="1378727" cy="1378726"/>
          </a:xfrm>
          <a:prstGeom prst="rect">
            <a:avLst/>
          </a:prstGeom>
        </p:spPr>
        <p:txBody>
          <a:bodyPr rtlCol="0"/>
          <a:lstStyle>
            <a:lvl1pPr marL="0" indent="0">
              <a:buNone/>
              <a:defRPr/>
            </a:lvl1pPr>
          </a:lstStyle>
          <a:p>
            <a:pPr rtl="0"/>
            <a:endParaRPr kumimoji="1" lang="ja-JP" altLang="en-US" dirty="0"/>
          </a:p>
        </p:txBody>
      </p:sp>
      <p:sp>
        <p:nvSpPr>
          <p:cNvPr id="28" name="図プレースホルダー 19"/>
          <p:cNvSpPr>
            <a:spLocks noGrp="1"/>
          </p:cNvSpPr>
          <p:nvPr>
            <p:ph type="pic" sz="quarter" idx="24"/>
          </p:nvPr>
        </p:nvSpPr>
        <p:spPr>
          <a:xfrm>
            <a:off x="7980784" y="5265192"/>
            <a:ext cx="1378727" cy="1378726"/>
          </a:xfrm>
          <a:prstGeom prst="rect">
            <a:avLst/>
          </a:prstGeom>
        </p:spPr>
        <p:txBody>
          <a:bodyPr rtlCol="0"/>
          <a:lstStyle>
            <a:lvl1pPr marL="0" indent="0">
              <a:buNone/>
              <a:defRPr/>
            </a:lvl1pPr>
          </a:lstStyle>
          <a:p>
            <a:pPr rtl="0"/>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央配置ー02">
    <p:spTree>
      <p:nvGrpSpPr>
        <p:cNvPr id="1" name=""/>
        <p:cNvGrpSpPr/>
        <p:nvPr/>
      </p:nvGrpSpPr>
      <p:grpSpPr>
        <a:xfrm>
          <a:off x="0" y="0"/>
          <a:ext cx="0" cy="0"/>
          <a:chOff x="0" y="0"/>
          <a:chExt cx="0" cy="0"/>
        </a:xfrm>
      </p:grpSpPr>
      <p:sp>
        <p:nvSpPr>
          <p:cNvPr id="8" name="タイトル 7"/>
          <p:cNvSpPr>
            <a:spLocks noGrp="1"/>
          </p:cNvSpPr>
          <p:nvPr>
            <p:ph type="title" hasCustomPrompt="1"/>
          </p:nvPr>
        </p:nvSpPr>
        <p:spPr>
          <a:xfrm>
            <a:off x="1141106" y="972730"/>
            <a:ext cx="7047429" cy="912717"/>
          </a:xfrm>
          <a:prstGeom prst="rect">
            <a:avLst/>
          </a:prstGeom>
          <a:noFill/>
          <a:effectLst/>
        </p:spPr>
        <p:txBody>
          <a:bodyPr lIns="46800" rIns="46800" rtlCol="0">
            <a:normAutofit/>
          </a:bodyPr>
          <a:lstStyle>
            <a:lvl1pPr>
              <a:defRPr sz="2400" b="1">
                <a:solidFill>
                  <a:srgbClr val="1286AD"/>
                </a:solidFill>
                <a:effectLst/>
                <a:latin typeface="+mn-ea"/>
                <a:ea typeface="+mn-ea"/>
              </a:defRPr>
            </a:lvl1pPr>
          </a:lstStyle>
          <a:p>
            <a:pPr rtl="0"/>
            <a:r>
              <a:rPr lang="en-GB"/>
              <a:t>ここスライドのタイトルがはいります</a:t>
            </a:r>
            <a:br>
              <a:rPr lang="en-US" altLang="ja-JP" dirty="0"/>
            </a:br>
            <a:endParaRPr lang="ja-JP" altLang="en-US" dirty="0"/>
          </a:p>
        </p:txBody>
      </p:sp>
      <p:sp>
        <p:nvSpPr>
          <p:cNvPr id="11" name="字幕 2"/>
          <p:cNvSpPr>
            <a:spLocks noGrp="1"/>
          </p:cNvSpPr>
          <p:nvPr>
            <p:ph type="subTitle" idx="14" hasCustomPrompt="1"/>
          </p:nvPr>
        </p:nvSpPr>
        <p:spPr>
          <a:xfrm>
            <a:off x="1149882" y="1490021"/>
            <a:ext cx="6128199" cy="397165"/>
          </a:xfrm>
          <a:prstGeom prst="rect">
            <a:avLst/>
          </a:prstGeom>
        </p:spPr>
        <p:txBody>
          <a:bodyPr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20" name="図プレースホルダー 19"/>
          <p:cNvSpPr>
            <a:spLocks noGrp="1"/>
          </p:cNvSpPr>
          <p:nvPr>
            <p:ph type="pic" sz="quarter" idx="15"/>
          </p:nvPr>
        </p:nvSpPr>
        <p:spPr>
          <a:xfrm>
            <a:off x="1141106" y="4978951"/>
            <a:ext cx="8566230" cy="1640771"/>
          </a:xfrm>
          <a:prstGeom prst="rect">
            <a:avLst/>
          </a:prstGeom>
        </p:spPr>
        <p:txBody>
          <a:bodyPr rtlCol="0"/>
          <a:lstStyle>
            <a:lvl1pPr marL="0" indent="0">
              <a:buNone/>
              <a:defRPr/>
            </a:lvl1pPr>
          </a:lstStyle>
          <a:p>
            <a:pPr rtl="0"/>
            <a:endParaRPr kumimoji="1" lang="ja-JP" altLang="en-US" dirty="0"/>
          </a:p>
        </p:txBody>
      </p:sp>
      <p:sp>
        <p:nvSpPr>
          <p:cNvPr id="3" name="テキスト プレースホルダー 2"/>
          <p:cNvSpPr>
            <a:spLocks noGrp="1"/>
          </p:cNvSpPr>
          <p:nvPr>
            <p:ph type="body" sz="quarter" idx="22" hasCustomPrompt="1"/>
          </p:nvPr>
        </p:nvSpPr>
        <p:spPr>
          <a:xfrm>
            <a:off x="1354412" y="2296640"/>
            <a:ext cx="3856037" cy="2401887"/>
          </a:xfrm>
          <a:prstGeom prst="rect">
            <a:avLst/>
          </a:prstGeom>
        </p:spPr>
        <p:txBody>
          <a:bodyPr rtlCol="0"/>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800">
                <a:solidFill>
                  <a:schemeClr val="tx1"/>
                </a:solidFill>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 ■□□□□■□□□□■□□□□■□□□□■□□□□■□□□□■□</a:t>
            </a:r>
            <a:endParaRPr kumimoji="1" lang="en-US" altLang="ja-JP" dirty="0"/>
          </a:p>
        </p:txBody>
      </p:sp>
      <p:sp>
        <p:nvSpPr>
          <p:cNvPr id="15" name="テキスト プレースホルダー 2"/>
          <p:cNvSpPr>
            <a:spLocks noGrp="1"/>
          </p:cNvSpPr>
          <p:nvPr>
            <p:ph type="body" sz="quarter" idx="23" hasCustomPrompt="1"/>
          </p:nvPr>
        </p:nvSpPr>
        <p:spPr>
          <a:xfrm>
            <a:off x="5636306" y="2296639"/>
            <a:ext cx="3856037" cy="2401887"/>
          </a:xfrm>
          <a:prstGeom prst="rect">
            <a:avLst/>
          </a:prstGeom>
        </p:spPr>
        <p:txBody>
          <a:bodyPr rtlCol="0"/>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sz="1800">
                <a:solidFill>
                  <a:schemeClr val="tx1"/>
                </a:solidFill>
              </a:defRPr>
            </a:lvl1pPr>
          </a:lstStyle>
          <a:p>
            <a:pPr marL="0" marR="0" lvl="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a:pPr>
            <a:r>
              <a:rPr lang="en-GB"/>
              <a:t>□□□□■□□□□■□□□□■□□□□■□□□□■□□□□■□□□□■□□□□■□□□□■□□□□■□□□□■□□□□■□□□□■□□□□■□□□□■□□□□■□□□□■□□□□■□□□□■□ ■□□□□■□□□□■□□□□■□□□□■□□□□■□□□□■□</a:t>
            </a:r>
            <a:endParaRPr kumimoji="1" lang="en-US" altLang="ja-JP" dirty="0"/>
          </a:p>
        </p:txBody>
      </p:sp>
      <p:sp>
        <p:nvSpPr>
          <p:cNvPr id="12"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13"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図（ワイドサイズ）">
    <p:spTree>
      <p:nvGrpSpPr>
        <p:cNvPr id="1" name=""/>
        <p:cNvGrpSpPr/>
        <p:nvPr/>
      </p:nvGrpSpPr>
      <p:grpSpPr>
        <a:xfrm>
          <a:off x="0" y="0"/>
          <a:ext cx="0" cy="0"/>
          <a:chOff x="0" y="0"/>
          <a:chExt cx="0" cy="0"/>
        </a:xfrm>
      </p:grpSpPr>
      <p:sp>
        <p:nvSpPr>
          <p:cNvPr id="23" name="タイトル 7"/>
          <p:cNvSpPr>
            <a:spLocks noGrp="1"/>
          </p:cNvSpPr>
          <p:nvPr>
            <p:ph type="title" hasCustomPrompt="1"/>
          </p:nvPr>
        </p:nvSpPr>
        <p:spPr>
          <a:xfrm>
            <a:off x="1024995" y="825973"/>
            <a:ext cx="6446704" cy="397165"/>
          </a:xfrm>
          <a:prstGeom prst="rect">
            <a:avLst/>
          </a:prstGeom>
          <a:noFill/>
          <a:effectLst/>
        </p:spPr>
        <p:txBody>
          <a:bodyPr lIns="0" rIns="46800" rtlCol="0">
            <a:normAutofit/>
          </a:bodyPr>
          <a:lstStyle>
            <a:lvl1pPr>
              <a:defRPr sz="2400" b="1">
                <a:solidFill>
                  <a:srgbClr val="1286AD"/>
                </a:solidFill>
                <a:effectLst/>
                <a:latin typeface="+mn-ea"/>
                <a:ea typeface="+mn-ea"/>
              </a:defRPr>
            </a:lvl1pPr>
          </a:lstStyle>
          <a:p>
            <a:pPr rtl="0"/>
            <a:r>
              <a:rPr lang="en-GB"/>
              <a:t>ここスライドのタイトルがはいります</a:t>
            </a:r>
            <a:br>
              <a:rPr lang="en-US" altLang="ja-JP" dirty="0"/>
            </a:br>
            <a:endParaRPr lang="ja-JP" altLang="en-US" dirty="0"/>
          </a:p>
        </p:txBody>
      </p:sp>
      <p:sp>
        <p:nvSpPr>
          <p:cNvPr id="20" name="図プレースホルダー 19"/>
          <p:cNvSpPr>
            <a:spLocks noGrp="1"/>
          </p:cNvSpPr>
          <p:nvPr>
            <p:ph type="pic" sz="quarter" idx="15"/>
          </p:nvPr>
        </p:nvSpPr>
        <p:spPr>
          <a:xfrm>
            <a:off x="771530" y="2574532"/>
            <a:ext cx="9185220" cy="4260022"/>
          </a:xfrm>
          <a:prstGeom prst="rect">
            <a:avLst/>
          </a:prstGeom>
        </p:spPr>
        <p:txBody>
          <a:bodyPr rtlCol="0"/>
          <a:lstStyle>
            <a:lvl1pPr marL="0" indent="0">
              <a:buNone/>
              <a:defRPr/>
            </a:lvl1pPr>
          </a:lstStyle>
          <a:p>
            <a:pPr rtl="0"/>
            <a:endParaRPr kumimoji="1" lang="ja-JP" altLang="en-US" dirty="0"/>
          </a:p>
        </p:txBody>
      </p:sp>
      <p:sp>
        <p:nvSpPr>
          <p:cNvPr id="19" name="正方形/長方形 18"/>
          <p:cNvSpPr/>
          <p:nvPr userDrawn="1"/>
        </p:nvSpPr>
        <p:spPr>
          <a:xfrm>
            <a:off x="771530" y="825973"/>
            <a:ext cx="143474" cy="762035"/>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2" name="テキスト プレースホルダー 4"/>
          <p:cNvSpPr>
            <a:spLocks noGrp="1"/>
          </p:cNvSpPr>
          <p:nvPr>
            <p:ph type="body" idx="21" hasCustomPrompt="1"/>
          </p:nvPr>
        </p:nvSpPr>
        <p:spPr>
          <a:xfrm>
            <a:off x="735062" y="1937429"/>
            <a:ext cx="6566876" cy="464957"/>
          </a:xfrm>
          <a:prstGeom prst="rect">
            <a:avLst/>
          </a:prstGeom>
        </p:spPr>
        <p:txBody>
          <a:bodyPr rtlCol="0"/>
          <a:lstStyle>
            <a:lvl1pPr>
              <a:defRPr sz="1500" b="0" i="0">
                <a:solidFill>
                  <a:schemeClr val="tx1"/>
                </a:solidFill>
              </a:defRPr>
            </a:lvl1pPr>
          </a:lstStyle>
          <a:p>
            <a:pPr rtl="0"/>
            <a:r>
              <a:rPr lang="en-GB"/>
              <a:t>ここにスライドの本文が入ります。ここにスライドの本文が入ります。</a:t>
            </a:r>
            <a:endParaRPr kumimoji="1" lang="en-US" altLang="ja-JP" dirty="0"/>
          </a:p>
          <a:p>
            <a:pPr rtl="0"/>
            <a:r>
              <a:rPr lang="en-GB"/>
              <a:t>ここにスライドの本文が入ります。ここにスライドの本文が入ります。</a:t>
            </a:r>
          </a:p>
        </p:txBody>
      </p:sp>
      <p:sp>
        <p:nvSpPr>
          <p:cNvPr id="24" name="字幕 2"/>
          <p:cNvSpPr>
            <a:spLocks noGrp="1"/>
          </p:cNvSpPr>
          <p:nvPr>
            <p:ph type="subTitle" idx="14" hasCustomPrompt="1"/>
          </p:nvPr>
        </p:nvSpPr>
        <p:spPr>
          <a:xfrm>
            <a:off x="1051122" y="1255609"/>
            <a:ext cx="5181599" cy="397165"/>
          </a:xfrm>
          <a:prstGeom prst="rect">
            <a:avLst/>
          </a:prstGeom>
        </p:spPr>
        <p:txBody>
          <a:bodyPr lIns="0"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1"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12"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図（縦長）">
    <p:spTree>
      <p:nvGrpSpPr>
        <p:cNvPr id="1" name=""/>
        <p:cNvGrpSpPr/>
        <p:nvPr/>
      </p:nvGrpSpPr>
      <p:grpSpPr>
        <a:xfrm>
          <a:off x="0" y="0"/>
          <a:ext cx="0" cy="0"/>
          <a:chOff x="0" y="0"/>
          <a:chExt cx="0" cy="0"/>
        </a:xfrm>
      </p:grpSpPr>
      <p:sp>
        <p:nvSpPr>
          <p:cNvPr id="12" name="図プレースホルダー 11"/>
          <p:cNvSpPr>
            <a:spLocks noGrp="1"/>
          </p:cNvSpPr>
          <p:nvPr>
            <p:ph type="pic" sz="quarter" idx="15"/>
          </p:nvPr>
        </p:nvSpPr>
        <p:spPr>
          <a:xfrm>
            <a:off x="735646" y="1318780"/>
            <a:ext cx="3608487" cy="5490008"/>
          </a:xfrm>
          <a:prstGeom prst="rect">
            <a:avLst/>
          </a:prstGeom>
        </p:spPr>
        <p:txBody>
          <a:bodyPr rtlCol="0"/>
          <a:lstStyle/>
          <a:p>
            <a:pPr rtl="0"/>
            <a:endParaRPr kumimoji="1" lang="ja-JP" altLang="en-US" dirty="0"/>
          </a:p>
        </p:txBody>
      </p:sp>
      <p:sp>
        <p:nvSpPr>
          <p:cNvPr id="18" name="Text Placeholder 2"/>
          <p:cNvSpPr>
            <a:spLocks noGrp="1"/>
          </p:cNvSpPr>
          <p:nvPr>
            <p:ph type="body" idx="16"/>
          </p:nvPr>
        </p:nvSpPr>
        <p:spPr>
          <a:xfrm>
            <a:off x="5042067" y="2675635"/>
            <a:ext cx="4523138" cy="637104"/>
          </a:xfrm>
          <a:prstGeom prst="rect">
            <a:avLst/>
          </a:prstGeom>
        </p:spPr>
        <p:txBody>
          <a:bodyPr rtlCol="0" anchor="b">
            <a:normAutofit/>
          </a:bodyPr>
          <a:lstStyle>
            <a:lvl1pPr marL="285750" indent="-285750">
              <a:buFont typeface="Wingdings" panose="05000000000000000000" pitchFamily="2" charset="2"/>
              <a:buChar char="l"/>
              <a:defRPr sz="1800" b="1">
                <a:solidFill>
                  <a:srgbClr val="1286A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マスター テキストの書式設定</a:t>
            </a:r>
          </a:p>
        </p:txBody>
      </p:sp>
      <p:sp>
        <p:nvSpPr>
          <p:cNvPr id="19" name="テキスト プレースホルダー 2"/>
          <p:cNvSpPr>
            <a:spLocks noGrp="1"/>
          </p:cNvSpPr>
          <p:nvPr>
            <p:ph type="body" idx="17" hasCustomPrompt="1"/>
          </p:nvPr>
        </p:nvSpPr>
        <p:spPr>
          <a:xfrm>
            <a:off x="5041431" y="3506456"/>
            <a:ext cx="4976760" cy="1042098"/>
          </a:xfrm>
          <a:prstGeom prst="rect">
            <a:avLst/>
          </a:prstGeom>
        </p:spPr>
        <p:txBody>
          <a:bodyPr rtlCol="0" anchor="t">
            <a:normAutofit/>
          </a:bodyPr>
          <a:lstStyle>
            <a:lvl1pPr marL="0" indent="0" algn="just">
              <a:lnSpc>
                <a:spcPct val="100000"/>
              </a:lnSpc>
              <a:buFont typeface="+mj-lt"/>
              <a:buNone/>
              <a:defRPr sz="1500" b="0">
                <a:solidFill>
                  <a:schemeClr val="tx1"/>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p:txBody>
      </p:sp>
      <p:sp>
        <p:nvSpPr>
          <p:cNvPr id="20" name="Text Placeholder 2"/>
          <p:cNvSpPr>
            <a:spLocks noGrp="1"/>
          </p:cNvSpPr>
          <p:nvPr>
            <p:ph type="body" idx="18"/>
          </p:nvPr>
        </p:nvSpPr>
        <p:spPr>
          <a:xfrm>
            <a:off x="5022580" y="4841167"/>
            <a:ext cx="4523138" cy="637104"/>
          </a:xfrm>
          <a:prstGeom prst="rect">
            <a:avLst/>
          </a:prstGeom>
        </p:spPr>
        <p:txBody>
          <a:bodyPr rtlCol="0" anchor="b">
            <a:normAutofit/>
          </a:bodyPr>
          <a:lstStyle>
            <a:lvl1pPr marL="285750" indent="-285750">
              <a:buFont typeface="Wingdings" panose="05000000000000000000" pitchFamily="2" charset="2"/>
              <a:buChar char="l"/>
              <a:defRPr sz="1800" b="1">
                <a:solidFill>
                  <a:srgbClr val="1286A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マスター テキストの書式設定</a:t>
            </a:r>
          </a:p>
        </p:txBody>
      </p:sp>
      <p:sp>
        <p:nvSpPr>
          <p:cNvPr id="21" name="テキスト プレースホルダー 2"/>
          <p:cNvSpPr>
            <a:spLocks noGrp="1"/>
          </p:cNvSpPr>
          <p:nvPr>
            <p:ph type="body" idx="19" hasCustomPrompt="1"/>
          </p:nvPr>
        </p:nvSpPr>
        <p:spPr>
          <a:xfrm>
            <a:off x="5021944" y="5671988"/>
            <a:ext cx="4996247" cy="1042098"/>
          </a:xfrm>
          <a:prstGeom prst="rect">
            <a:avLst/>
          </a:prstGeom>
        </p:spPr>
        <p:txBody>
          <a:bodyPr rtlCol="0" anchor="t">
            <a:normAutofit/>
          </a:bodyPr>
          <a:lstStyle>
            <a:lvl1pPr marL="0" indent="0" algn="just">
              <a:lnSpc>
                <a:spcPct val="100000"/>
              </a:lnSpc>
              <a:buFont typeface="+mj-lt"/>
              <a:buNone/>
              <a:defRPr sz="1500" b="0">
                <a:solidFill>
                  <a:schemeClr val="tx1"/>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p:txBody>
      </p:sp>
      <p:sp>
        <p:nvSpPr>
          <p:cNvPr id="27" name="字幕 2"/>
          <p:cNvSpPr>
            <a:spLocks noGrp="1"/>
          </p:cNvSpPr>
          <p:nvPr>
            <p:ph type="subTitle" idx="14" hasCustomPrompt="1"/>
          </p:nvPr>
        </p:nvSpPr>
        <p:spPr>
          <a:xfrm>
            <a:off x="5370950" y="2082502"/>
            <a:ext cx="5181599" cy="397165"/>
          </a:xfrm>
          <a:prstGeom prst="rect">
            <a:avLst/>
          </a:prstGeom>
        </p:spPr>
        <p:txBody>
          <a:bodyPr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28" name="タイトル 7"/>
          <p:cNvSpPr>
            <a:spLocks noGrp="1"/>
          </p:cNvSpPr>
          <p:nvPr>
            <p:ph type="title" hasCustomPrompt="1"/>
          </p:nvPr>
        </p:nvSpPr>
        <p:spPr>
          <a:xfrm>
            <a:off x="5407897" y="1392587"/>
            <a:ext cx="5572758" cy="497445"/>
          </a:xfrm>
          <a:prstGeom prst="rect">
            <a:avLst/>
          </a:prstGeom>
          <a:noFill/>
          <a:effectLst/>
        </p:spPr>
        <p:txBody>
          <a:bodyPr lIns="46800" rIns="46800" rtlCol="0">
            <a:normAutofit/>
          </a:bodyPr>
          <a:lstStyle>
            <a:lvl1pPr>
              <a:defRPr sz="2400" b="1">
                <a:solidFill>
                  <a:srgbClr val="1286AD"/>
                </a:solidFill>
                <a:effectLst/>
                <a:latin typeface="+mn-ea"/>
                <a:ea typeface="+mn-ea"/>
              </a:defRPr>
            </a:lvl1pPr>
          </a:lstStyle>
          <a:p>
            <a:pPr rtl="0"/>
            <a:r>
              <a:rPr lang="en-GB"/>
              <a:t>ここにスライドのタイトルが</a:t>
            </a:r>
            <a:br>
              <a:rPr lang="en-US" altLang="ja-JP" dirty="0"/>
            </a:br>
            <a:r>
              <a:rPr lang="en-GB"/>
              <a:t>入ります。</a:t>
            </a:r>
          </a:p>
        </p:txBody>
      </p:sp>
      <p:sp>
        <p:nvSpPr>
          <p:cNvPr id="13" name="スライド番号プレースホルダー 5"/>
          <p:cNvSpPr>
            <a:spLocks noGrp="1"/>
          </p:cNvSpPr>
          <p:nvPr>
            <p:ph type="sldNum" sz="quarter" idx="12"/>
          </p:nvPr>
        </p:nvSpPr>
        <p:spPr>
          <a:xfrm>
            <a:off x="9492343" y="444536"/>
            <a:ext cx="901419" cy="402483"/>
          </a:xfrm>
          <a:prstGeom prst="rect">
            <a:avLst/>
          </a:prstGeom>
          <a:ln>
            <a:noFill/>
          </a:ln>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14" name="テキスト プレースホルダー 18"/>
          <p:cNvSpPr>
            <a:spLocks noGrp="1"/>
          </p:cNvSpPr>
          <p:nvPr>
            <p:ph idx="20"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6456" y="2124277"/>
            <a:ext cx="4523138" cy="637104"/>
          </a:xfrm>
          <a:prstGeom prst="rect">
            <a:avLst/>
          </a:prstGeom>
        </p:spPr>
        <p:txBody>
          <a:bodyPr rtlCol="0" anchor="b">
            <a:normAutofit/>
          </a:bodyPr>
          <a:lstStyle>
            <a:lvl1pPr marL="285750" indent="-285750">
              <a:buFont typeface="Wingdings" panose="05000000000000000000" pitchFamily="2" charset="2"/>
              <a:buChar char="l"/>
              <a:defRPr sz="1800" b="1">
                <a:solidFill>
                  <a:srgbClr val="1286A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マスター テキストの書式設定</a:t>
            </a:r>
          </a:p>
        </p:txBody>
      </p:sp>
      <p:sp>
        <p:nvSpPr>
          <p:cNvPr id="2" name="タイトル 7"/>
          <p:cNvSpPr>
            <a:spLocks noGrp="1"/>
          </p:cNvSpPr>
          <p:nvPr>
            <p:ph type="title" hasCustomPrompt="1"/>
          </p:nvPr>
        </p:nvSpPr>
        <p:spPr>
          <a:xfrm>
            <a:off x="1141106" y="972730"/>
            <a:ext cx="9221689" cy="912717"/>
          </a:xfrm>
          <a:prstGeom prst="rect">
            <a:avLst/>
          </a:prstGeom>
          <a:noFill/>
          <a:effectLst/>
        </p:spPr>
        <p:txBody>
          <a:bodyPr lIns="46800" rIns="46800" rtlCol="0">
            <a:normAutofit/>
          </a:bodyPr>
          <a:lstStyle>
            <a:lvl1pPr>
              <a:defRPr sz="2400" b="1">
                <a:solidFill>
                  <a:srgbClr val="1286AD"/>
                </a:solidFill>
                <a:effectLst/>
                <a:latin typeface="+mn-ea"/>
                <a:ea typeface="+mn-ea"/>
              </a:defRPr>
            </a:lvl1pPr>
          </a:lstStyle>
          <a:p>
            <a:pPr rtl="0"/>
            <a:r>
              <a:rPr lang="en-GB"/>
              <a:t>ここスライドのタイトルがはいります</a:t>
            </a:r>
            <a:br>
              <a:rPr lang="en-US" altLang="ja-JP" dirty="0"/>
            </a:br>
            <a:endParaRPr lang="ja-JP" altLang="en-US" dirty="0"/>
          </a:p>
        </p:txBody>
      </p:sp>
      <p:sp>
        <p:nvSpPr>
          <p:cNvPr id="7" name="字幕 2"/>
          <p:cNvSpPr>
            <a:spLocks noGrp="1"/>
          </p:cNvSpPr>
          <p:nvPr>
            <p:ph type="subTitle" idx="14" hasCustomPrompt="1"/>
          </p:nvPr>
        </p:nvSpPr>
        <p:spPr>
          <a:xfrm>
            <a:off x="1135368" y="1402937"/>
            <a:ext cx="8018860" cy="397165"/>
          </a:xfrm>
          <a:prstGeom prst="rect">
            <a:avLst/>
          </a:prstGeom>
        </p:spPr>
        <p:txBody>
          <a:bodyPr rtlCol="0" anchor="ctr">
            <a:normAutofit/>
          </a:bodyPr>
          <a:lstStyle>
            <a:lvl1pPr marL="0" indent="0" algn="l">
              <a:buNone/>
              <a:defRPr sz="1400" b="1">
                <a:solidFill>
                  <a:schemeClr val="bg2">
                    <a:lumMod val="25000"/>
                  </a:schemeClr>
                </a:solidFill>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1" name="テキスト プレースホルダー 2"/>
          <p:cNvSpPr>
            <a:spLocks noGrp="1"/>
          </p:cNvSpPr>
          <p:nvPr>
            <p:ph type="body" idx="16" hasCustomPrompt="1"/>
          </p:nvPr>
        </p:nvSpPr>
        <p:spPr>
          <a:xfrm>
            <a:off x="735820" y="2774474"/>
            <a:ext cx="4543261" cy="912717"/>
          </a:xfrm>
          <a:prstGeom prst="rect">
            <a:avLst/>
          </a:prstGeom>
        </p:spPr>
        <p:txBody>
          <a:bodyPr rtlCol="0" anchor="t">
            <a:normAutofit/>
          </a:bodyPr>
          <a:lstStyle>
            <a:lvl1pPr marL="0" indent="0" algn="just">
              <a:lnSpc>
                <a:spcPct val="100000"/>
              </a:lnSpc>
              <a:buFont typeface="+mj-lt"/>
              <a:buNone/>
              <a:defRPr sz="1500" b="0">
                <a:solidFill>
                  <a:schemeClr val="tx1"/>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p:txBody>
      </p:sp>
      <p:sp>
        <p:nvSpPr>
          <p:cNvPr id="15" name="図プレースホルダー 14"/>
          <p:cNvSpPr>
            <a:spLocks noGrp="1"/>
          </p:cNvSpPr>
          <p:nvPr>
            <p:ph type="pic" sz="quarter" idx="17"/>
          </p:nvPr>
        </p:nvSpPr>
        <p:spPr>
          <a:xfrm>
            <a:off x="736600" y="3779837"/>
            <a:ext cx="4522788" cy="3043238"/>
          </a:xfrm>
          <a:prstGeom prst="rect">
            <a:avLst/>
          </a:prstGeom>
        </p:spPr>
        <p:txBody>
          <a:bodyPr rtlCol="0"/>
          <a:lstStyle/>
          <a:p>
            <a:pPr rtl="0"/>
            <a:endParaRPr kumimoji="1" lang="ja-JP" altLang="en-US" dirty="0"/>
          </a:p>
        </p:txBody>
      </p:sp>
      <p:sp>
        <p:nvSpPr>
          <p:cNvPr id="16" name="Text Placeholder 2"/>
          <p:cNvSpPr>
            <a:spLocks noGrp="1"/>
          </p:cNvSpPr>
          <p:nvPr>
            <p:ph type="body" idx="18"/>
          </p:nvPr>
        </p:nvSpPr>
        <p:spPr>
          <a:xfrm>
            <a:off x="5432075" y="2124277"/>
            <a:ext cx="4523138" cy="637104"/>
          </a:xfrm>
          <a:prstGeom prst="rect">
            <a:avLst/>
          </a:prstGeom>
        </p:spPr>
        <p:txBody>
          <a:bodyPr rtlCol="0" anchor="b">
            <a:normAutofit/>
          </a:bodyPr>
          <a:lstStyle>
            <a:lvl1pPr marL="285750" indent="-285750">
              <a:buFont typeface="Wingdings" panose="05000000000000000000" pitchFamily="2" charset="2"/>
              <a:buChar char="l"/>
              <a:defRPr sz="1800" b="1">
                <a:solidFill>
                  <a:srgbClr val="1286A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マスター テキストの書式設定</a:t>
            </a:r>
          </a:p>
        </p:txBody>
      </p:sp>
      <p:sp>
        <p:nvSpPr>
          <p:cNvPr id="17" name="テキスト プレースホルダー 2"/>
          <p:cNvSpPr>
            <a:spLocks noGrp="1"/>
          </p:cNvSpPr>
          <p:nvPr>
            <p:ph type="body" idx="19" hasCustomPrompt="1"/>
          </p:nvPr>
        </p:nvSpPr>
        <p:spPr>
          <a:xfrm>
            <a:off x="5431439" y="2774474"/>
            <a:ext cx="4543261" cy="912717"/>
          </a:xfrm>
          <a:prstGeom prst="rect">
            <a:avLst/>
          </a:prstGeom>
        </p:spPr>
        <p:txBody>
          <a:bodyPr rtlCol="0" anchor="t">
            <a:normAutofit/>
          </a:bodyPr>
          <a:lstStyle>
            <a:lvl1pPr marL="0" indent="0" algn="just">
              <a:lnSpc>
                <a:spcPct val="100000"/>
              </a:lnSpc>
              <a:buFont typeface="+mj-lt"/>
              <a:buNone/>
              <a:defRPr sz="1500" b="0">
                <a:solidFill>
                  <a:schemeClr val="tx1"/>
                </a:solidFill>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marR="0" lvl="0" indent="0" algn="l" defTabSz="742950" rtl="0" eaLnBrk="1" fontAlgn="auto" latinLnBrk="0" hangingPunct="1">
              <a:lnSpc>
                <a:spcPct val="90000"/>
              </a:lnSpc>
              <a:spcBef>
                <a:spcPts val="815"/>
              </a:spcBef>
              <a:spcAft>
                <a:spcPts val="0"/>
              </a:spcAft>
              <a:buClrTx/>
              <a:buSzTx/>
              <a:buFont typeface="Arial" panose="020B0604020202020204" pitchFamily="34" charset="0"/>
              <a:buNone/>
              <a:defRPr/>
            </a:pPr>
            <a:r>
              <a:rPr lang="en-GB"/>
              <a:t>□□□□■□□□□■□□□□■□□□□■□□□□■□□□□■□□□□■□□□□■□□□□■□□□□■□□□□■□□□□■□□□□■□□□□■□□□□■□□□□■□□□□■□□</a:t>
            </a:r>
            <a:endParaRPr kumimoji="1" lang="en-US" altLang="ja-JP" dirty="0"/>
          </a:p>
        </p:txBody>
      </p:sp>
      <p:sp>
        <p:nvSpPr>
          <p:cNvPr id="18" name="図プレースホルダー 14"/>
          <p:cNvSpPr>
            <a:spLocks noGrp="1"/>
          </p:cNvSpPr>
          <p:nvPr>
            <p:ph type="pic" sz="quarter" idx="20"/>
          </p:nvPr>
        </p:nvSpPr>
        <p:spPr>
          <a:xfrm>
            <a:off x="5432219" y="3779837"/>
            <a:ext cx="4522788" cy="3043238"/>
          </a:xfrm>
          <a:prstGeom prst="rect">
            <a:avLst/>
          </a:prstGeom>
        </p:spPr>
        <p:txBody>
          <a:bodyPr rtlCol="0"/>
          <a:lstStyle/>
          <a:p>
            <a:pPr rtl="0"/>
            <a:endParaRPr kumimoji="1" lang="ja-JP" altLang="en-US"/>
          </a:p>
        </p:txBody>
      </p:sp>
      <p:sp>
        <p:nvSpPr>
          <p:cNvPr id="12" name="スライド番号プレースホルダー 5"/>
          <p:cNvSpPr>
            <a:spLocks noGrp="1"/>
          </p:cNvSpPr>
          <p:nvPr>
            <p:ph type="sldNum" sz="quarter" idx="12"/>
          </p:nvPr>
        </p:nvSpPr>
        <p:spPr>
          <a:xfrm>
            <a:off x="9492343" y="444536"/>
            <a:ext cx="901419" cy="402483"/>
          </a:xfrm>
          <a:prstGeom prst="rect">
            <a:avLst/>
          </a:prstGeom>
        </p:spPr>
        <p:txBody>
          <a:bodyPr rtlCol="0"/>
          <a:lstStyle>
            <a:lvl1pPr>
              <a:defRPr>
                <a:solidFill>
                  <a:schemeClr val="bg1">
                    <a:lumMod val="65000"/>
                  </a:schemeClr>
                </a:solidFill>
              </a:defRPr>
            </a:lvl1pPr>
          </a:lstStyle>
          <a:p>
            <a:pPr rtl="0"/>
            <a:fld id="{02E4F1B4-5DBB-48B0-8293-F9AF30D93FB0}" type="slidenum">
              <a:rPr lang="ja-JP" altLang="en-US" smtClean="0"/>
              <a:t>‹#›</a:t>
            </a:fld>
            <a:endParaRPr lang="ja-JP" altLang="en-US" dirty="0"/>
          </a:p>
        </p:txBody>
      </p:sp>
      <p:sp>
        <p:nvSpPr>
          <p:cNvPr id="19" name="テキスト プレースホルダー 18"/>
          <p:cNvSpPr>
            <a:spLocks noGrp="1"/>
          </p:cNvSpPr>
          <p:nvPr>
            <p:ph idx="21" hasCustomPrompt="1"/>
          </p:nvPr>
        </p:nvSpPr>
        <p:spPr>
          <a:xfrm>
            <a:off x="8398342" y="517106"/>
            <a:ext cx="1995420" cy="397165"/>
          </a:xfrm>
          <a:prstGeom prst="rect">
            <a:avLst/>
          </a:prstGeom>
        </p:spPr>
        <p:txBody>
          <a:bodyPr vert="horz" lIns="91440" tIns="45720" rIns="91440" bIns="45720" rtlCol="0">
            <a:noAutofit/>
          </a:bodyPr>
          <a:lstStyle>
            <a:lvl1pPr>
              <a:defRPr sz="900" b="1">
                <a:solidFill>
                  <a:schemeClr val="bg1">
                    <a:lumMod val="65000"/>
                  </a:schemeClr>
                </a:solidFill>
                <a:latin typeface="+mn-ea"/>
                <a:ea typeface="+mn-ea"/>
              </a:defRPr>
            </a:lvl1pPr>
          </a:lstStyle>
          <a:p>
            <a:pPr lvl="0" rtl="0"/>
            <a:r>
              <a:rPr lang="en-GB"/>
              <a:t>Chapter 00</a:t>
            </a:r>
          </a:p>
          <a:p>
            <a:pPr lvl="0" rtl="0"/>
            <a:r>
              <a:rPr lang="en-GB"/>
              <a:t>ここにテーマを書く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表紙（日本語）">
    <p:spTree>
      <p:nvGrpSpPr>
        <p:cNvPr id="1" name=""/>
        <p:cNvGrpSpPr/>
        <p:nvPr/>
      </p:nvGrpSpPr>
      <p:grpSpPr>
        <a:xfrm>
          <a:off x="0" y="0"/>
          <a:ext cx="0" cy="0"/>
          <a:chOff x="0" y="0"/>
          <a:chExt cx="0" cy="0"/>
        </a:xfrm>
      </p:grpSpPr>
      <p:sp>
        <p:nvSpPr>
          <p:cNvPr id="10" name="タイトル 1"/>
          <p:cNvSpPr>
            <a:spLocks noGrp="1"/>
          </p:cNvSpPr>
          <p:nvPr>
            <p:ph type="ctrTitle" hasCustomPrompt="1"/>
          </p:nvPr>
        </p:nvSpPr>
        <p:spPr>
          <a:xfrm>
            <a:off x="1336477" y="1042892"/>
            <a:ext cx="8018860" cy="2631887"/>
          </a:xfrm>
          <a:prstGeom prst="rect">
            <a:avLst/>
          </a:prstGeom>
        </p:spPr>
        <p:txBody>
          <a:bodyPr rtlCol="0" anchor="b">
            <a:normAutofit/>
          </a:bodyPr>
          <a:lstStyle>
            <a:lvl1pPr algn="ctr">
              <a:defRPr sz="2500" b="1">
                <a:solidFill>
                  <a:schemeClr val="bg2">
                    <a:lumMod val="25000"/>
                  </a:schemeClr>
                </a:solidFill>
                <a:latin typeface="Arial" panose="020B0604020202020204" pitchFamily="34" charset="0"/>
                <a:ea typeface="+mn-ea"/>
                <a:cs typeface="Arial" panose="020B0604020202020204" pitchFamily="34" charset="0"/>
              </a:defRPr>
            </a:lvl1pPr>
          </a:lstStyle>
          <a:p>
            <a:pPr rtl="0"/>
            <a:r>
              <a:rPr lang="en-GB"/>
              <a:t>プレゼンテーションのタイトル</a:t>
            </a:r>
          </a:p>
        </p:txBody>
      </p:sp>
      <p:sp>
        <p:nvSpPr>
          <p:cNvPr id="11" name="字幕 2"/>
          <p:cNvSpPr>
            <a:spLocks noGrp="1"/>
          </p:cNvSpPr>
          <p:nvPr>
            <p:ph type="subTitle" idx="1" hasCustomPrompt="1"/>
          </p:nvPr>
        </p:nvSpPr>
        <p:spPr>
          <a:xfrm>
            <a:off x="1336477" y="3705772"/>
            <a:ext cx="8018860" cy="2093856"/>
          </a:xfrm>
          <a:prstGeom prst="rect">
            <a:avLst/>
          </a:prstGeom>
        </p:spPr>
        <p:txBody>
          <a:bodyPr rtlCol="0">
            <a:normAutofit/>
          </a:bodyPr>
          <a:lstStyle>
            <a:lvl1pPr marL="0" indent="0" algn="ctr">
              <a:buNone/>
              <a:defRPr sz="1500" b="1">
                <a:solidFill>
                  <a:srgbClr val="1286AD"/>
                </a:solidFill>
                <a:latin typeface="Arial" panose="020B0604020202020204" pitchFamily="34" charset="0"/>
                <a:cs typeface="Arial" panose="020B0604020202020204" pitchFamily="34" charset="0"/>
              </a:defRPr>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pPr rtl="0"/>
            <a:r>
              <a:rPr lang="en-GB"/>
              <a:t>プレゼンテーションのサブタイトル</a:t>
            </a:r>
          </a:p>
        </p:txBody>
      </p:sp>
      <p:sp>
        <p:nvSpPr>
          <p:cNvPr id="12" name="テキスト プレースホルダー 7"/>
          <p:cNvSpPr>
            <a:spLocks noGrp="1"/>
          </p:cNvSpPr>
          <p:nvPr>
            <p:ph type="body" sz="quarter" idx="15" hasCustomPrompt="1"/>
          </p:nvPr>
        </p:nvSpPr>
        <p:spPr>
          <a:xfrm>
            <a:off x="3140721" y="6340026"/>
            <a:ext cx="4410373" cy="545977"/>
          </a:xfrm>
          <a:prstGeom prst="rect">
            <a:avLst/>
          </a:prstGeom>
        </p:spPr>
        <p:txBody>
          <a:bodyPr rtlCol="0" anchor="b"/>
          <a:lstStyle>
            <a:lvl1pPr marL="0" indent="0" algn="ctr">
              <a:buNone/>
              <a:defRPr sz="1200" b="1">
                <a:solidFill>
                  <a:schemeClr val="bg2">
                    <a:lumMod val="25000"/>
                  </a:schemeClr>
                </a:solidFill>
                <a:latin typeface="Arial" panose="020B0604020202020204" pitchFamily="34" charset="0"/>
                <a:ea typeface="+mn-ea"/>
                <a:cs typeface="Arial" panose="020B0604020202020204" pitchFamily="34" charset="0"/>
              </a:defRPr>
            </a:lvl1pPr>
          </a:lstStyle>
          <a:p>
            <a:pPr lvl="0" rtl="0"/>
            <a:r>
              <a:rPr lang="en-GB"/>
              <a:t>ここに担当部署名が入ります</a:t>
            </a:r>
            <a:endParaRPr kumimoji="1" lang="en-US" altLang="ja-JP" dirty="0"/>
          </a:p>
          <a:p>
            <a:pPr lvl="0" rtl="0"/>
            <a:r>
              <a:rPr lang="en-GB"/>
              <a:t>（署名）</a:t>
            </a:r>
          </a:p>
        </p:txBody>
      </p:sp>
      <p:pic>
        <p:nvPicPr>
          <p:cNvPr id="13" name="図 12"/>
          <p:cNvPicPr>
            <a:picLocks noChangeAspect="1"/>
          </p:cNvPicPr>
          <p:nvPr userDrawn="1"/>
        </p:nvPicPr>
        <p:blipFill>
          <a:blip r:embed="rId2" cstate="print"/>
          <a:srcRect/>
          <a:stretch>
            <a:fillRect/>
          </a:stretch>
        </p:blipFill>
        <p:spPr>
          <a:xfrm>
            <a:off x="8950631" y="520298"/>
            <a:ext cx="1167195" cy="41730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48945" y="444536"/>
            <a:ext cx="1144817" cy="402483"/>
          </a:xfrm>
          <a:prstGeom prst="rect">
            <a:avLst/>
          </a:prstGeom>
          <a:ln>
            <a:noFill/>
          </a:ln>
        </p:spPr>
        <p:txBody>
          <a:bodyPr vert="horz" lIns="91440" tIns="45720" rIns="91440" bIns="45720" rtlCol="0" anchor="ctr"/>
          <a:lstStyle>
            <a:lvl1pPr algn="r">
              <a:defRPr sz="5500">
                <a:solidFill>
                  <a:schemeClr val="bg1">
                    <a:lumMod val="75000"/>
                  </a:schemeClr>
                </a:solidFill>
                <a:latin typeface="Arial" panose="020B0604020202020204" pitchFamily="34" charset="0"/>
                <a:cs typeface="Arial" panose="020B0604020202020204" pitchFamily="34" charset="0"/>
              </a:defRPr>
            </a:lvl1pPr>
          </a:lstStyle>
          <a:p>
            <a:fld id="{02E4F1B4-5DBB-48B0-8293-F9AF30D93FB0}" type="slidenum">
              <a:rPr lang="ja-JP" altLang="en-US" smtClean="0"/>
              <a:t>‹#›</a:t>
            </a:fld>
            <a:endParaRPr lang="ja-JP" altLang="en-US" dirty="0"/>
          </a:p>
        </p:txBody>
      </p:sp>
      <p:sp>
        <p:nvSpPr>
          <p:cNvPr id="7" name="正方形/長方形 7"/>
          <p:cNvSpPr/>
          <p:nvPr userDrawn="1"/>
        </p:nvSpPr>
        <p:spPr>
          <a:xfrm>
            <a:off x="0" y="1"/>
            <a:ext cx="2008202" cy="328114"/>
          </a:xfrm>
          <a:custGeom>
            <a:avLst/>
            <a:gdLst>
              <a:gd name="connsiteX0" fmla="*/ 0 w 1860606"/>
              <a:gd name="connsiteY0" fmla="*/ 0 h 297659"/>
              <a:gd name="connsiteX1" fmla="*/ 1860606 w 1860606"/>
              <a:gd name="connsiteY1" fmla="*/ 0 h 297659"/>
              <a:gd name="connsiteX2" fmla="*/ 1860606 w 1860606"/>
              <a:gd name="connsiteY2" fmla="*/ 297659 h 297659"/>
              <a:gd name="connsiteX3" fmla="*/ 0 w 1860606"/>
              <a:gd name="connsiteY3" fmla="*/ 297659 h 297659"/>
              <a:gd name="connsiteX4" fmla="*/ 0 w 1860606"/>
              <a:gd name="connsiteY4" fmla="*/ 0 h 297659"/>
              <a:gd name="connsiteX0-1" fmla="*/ 0 w 1860606"/>
              <a:gd name="connsiteY0-2" fmla="*/ 0 h 297659"/>
              <a:gd name="connsiteX1-3" fmla="*/ 1860606 w 1860606"/>
              <a:gd name="connsiteY1-4" fmla="*/ 0 h 297659"/>
              <a:gd name="connsiteX2-5" fmla="*/ 1598212 w 1860606"/>
              <a:gd name="connsiteY2-6" fmla="*/ 297659 h 297659"/>
              <a:gd name="connsiteX3-7" fmla="*/ 0 w 1860606"/>
              <a:gd name="connsiteY3-8" fmla="*/ 297659 h 297659"/>
              <a:gd name="connsiteX4-9" fmla="*/ 0 w 1860606"/>
              <a:gd name="connsiteY4-10" fmla="*/ 0 h 2976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60606" h="297659">
                <a:moveTo>
                  <a:pt x="0" y="0"/>
                </a:moveTo>
                <a:lnTo>
                  <a:pt x="1860606" y="0"/>
                </a:lnTo>
                <a:lnTo>
                  <a:pt x="1598212" y="297659"/>
                </a:lnTo>
                <a:lnTo>
                  <a:pt x="0" y="297659"/>
                </a:lnTo>
                <a:lnTo>
                  <a:pt x="0" y="0"/>
                </a:lnTo>
                <a:close/>
              </a:path>
            </a:pathLst>
          </a:custGeom>
          <a:gradFill flip="none" rotWithShape="1">
            <a:gsLst>
              <a:gs pos="0">
                <a:srgbClr val="54C3F1">
                  <a:alpha val="60000"/>
                </a:srgbClr>
              </a:gs>
              <a:gs pos="99000">
                <a:srgbClr val="336AA9"/>
              </a:gs>
              <a:gs pos="78000">
                <a:srgbClr val="54C3F1"/>
              </a:gs>
              <a:gs pos="100000">
                <a:srgbClr val="1C2B76">
                  <a:alpha val="62000"/>
                </a:srgbClr>
              </a:gs>
            </a:gsLst>
            <a:lin ang="19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GB" sz="1200" b="1" dirty="0">
                <a:latin typeface="Arial" panose="020B0604020202020204" pitchFamily="34" charset="0"/>
                <a:cs typeface="Arial" panose="020B0604020202020204" pitchFamily="34" charset="0"/>
              </a:rPr>
              <a:t>Hyogo Prefecture</a:t>
            </a:r>
            <a:endParaRPr kumimoji="1" lang="ja-JP" altLang="en-US" sz="1200" b="1" dirty="0">
              <a:latin typeface="Arial" panose="020B0604020202020204" pitchFamily="34" charset="0"/>
              <a:cs typeface="Arial" panose="020B0604020202020204" pitchFamily="34" charset="0"/>
            </a:endParaRPr>
          </a:p>
        </p:txBody>
      </p:sp>
      <p:sp>
        <p:nvSpPr>
          <p:cNvPr id="8" name="直角三角形 7"/>
          <p:cNvSpPr/>
          <p:nvPr userDrawn="1"/>
        </p:nvSpPr>
        <p:spPr>
          <a:xfrm>
            <a:off x="1" y="6332597"/>
            <a:ext cx="463431" cy="1227078"/>
          </a:xfrm>
          <a:prstGeom prst="rtTriangle">
            <a:avLst/>
          </a:prstGeom>
          <a:gradFill flip="none" rotWithShape="1">
            <a:gsLst>
              <a:gs pos="0">
                <a:srgbClr val="54C3F1">
                  <a:alpha val="60000"/>
                </a:srgbClr>
              </a:gs>
              <a:gs pos="35000">
                <a:srgbClr val="54C3F1"/>
              </a:gs>
              <a:gs pos="100000">
                <a:srgbClr val="1C2B76">
                  <a:alpha val="60000"/>
                </a:srgbClr>
              </a:gs>
            </a:gsLst>
            <a:lin ang="18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a:latin typeface="Arial" panose="020B0604020202020204" pitchFamily="34" charset="0"/>
              <a:cs typeface="Arial" panose="020B0604020202020204" pitchFamily="34" charset="0"/>
            </a:endParaRPr>
          </a:p>
        </p:txBody>
      </p:sp>
      <p:grpSp>
        <p:nvGrpSpPr>
          <p:cNvPr id="9" name="グループ化 8"/>
          <p:cNvGrpSpPr/>
          <p:nvPr userDrawn="1"/>
        </p:nvGrpSpPr>
        <p:grpSpPr>
          <a:xfrm>
            <a:off x="9571229" y="2012414"/>
            <a:ext cx="1120584" cy="5552048"/>
            <a:chOff x="7454811" y="1695961"/>
            <a:chExt cx="1180103" cy="5036718"/>
          </a:xfrm>
        </p:grpSpPr>
        <p:sp>
          <p:nvSpPr>
            <p:cNvPr id="10" name="直角三角形 11"/>
            <p:cNvSpPr/>
            <p:nvPr userDrawn="1"/>
          </p:nvSpPr>
          <p:spPr>
            <a:xfrm flipH="1">
              <a:off x="7454811" y="3491463"/>
              <a:ext cx="961027" cy="3241216"/>
            </a:xfrm>
            <a:custGeom>
              <a:avLst/>
              <a:gdLst>
                <a:gd name="connsiteX0" fmla="*/ 0 w 616713"/>
                <a:gd name="connsiteY0" fmla="*/ 3502550 h 3502550"/>
                <a:gd name="connsiteX1" fmla="*/ 0 w 616713"/>
                <a:gd name="connsiteY1" fmla="*/ 0 h 3502550"/>
                <a:gd name="connsiteX2" fmla="*/ 616713 w 616713"/>
                <a:gd name="connsiteY2" fmla="*/ 3502550 h 3502550"/>
                <a:gd name="connsiteX3" fmla="*/ 0 w 616713"/>
                <a:gd name="connsiteY3" fmla="*/ 3502550 h 3502550"/>
                <a:gd name="connsiteX0-1" fmla="*/ 349858 w 966571"/>
                <a:gd name="connsiteY0-2" fmla="*/ 3470745 h 3470745"/>
                <a:gd name="connsiteX1-3" fmla="*/ 0 w 966571"/>
                <a:gd name="connsiteY1-4" fmla="*/ 0 h 3470745"/>
                <a:gd name="connsiteX2-5" fmla="*/ 966571 w 966571"/>
                <a:gd name="connsiteY2-6" fmla="*/ 3470745 h 3470745"/>
                <a:gd name="connsiteX3-7" fmla="*/ 349858 w 966571"/>
                <a:gd name="connsiteY3-8" fmla="*/ 3470745 h 3470745"/>
                <a:gd name="connsiteX0-9" fmla="*/ 0 w 616713"/>
                <a:gd name="connsiteY0-10" fmla="*/ 3279914 h 3279914"/>
                <a:gd name="connsiteX1-11" fmla="*/ 119269 w 616713"/>
                <a:gd name="connsiteY1-12" fmla="*/ 0 h 3279914"/>
                <a:gd name="connsiteX2-13" fmla="*/ 616713 w 616713"/>
                <a:gd name="connsiteY2-14" fmla="*/ 3279914 h 3279914"/>
                <a:gd name="connsiteX3-15" fmla="*/ 0 w 616713"/>
                <a:gd name="connsiteY3-16" fmla="*/ 3279914 h 3279914"/>
                <a:gd name="connsiteX0-17" fmla="*/ 341906 w 958619"/>
                <a:gd name="connsiteY0-18" fmla="*/ 3279914 h 3279914"/>
                <a:gd name="connsiteX1-19" fmla="*/ 0 w 958619"/>
                <a:gd name="connsiteY1-20" fmla="*/ 0 h 3279914"/>
                <a:gd name="connsiteX2-21" fmla="*/ 958619 w 958619"/>
                <a:gd name="connsiteY2-22" fmla="*/ 3279914 h 3279914"/>
                <a:gd name="connsiteX3-23" fmla="*/ 341906 w 958619"/>
                <a:gd name="connsiteY3-24" fmla="*/ 3279914 h 3279914"/>
                <a:gd name="connsiteX0-25" fmla="*/ 421419 w 958619"/>
                <a:gd name="connsiteY0-26" fmla="*/ 3295817 h 3295817"/>
                <a:gd name="connsiteX1-27" fmla="*/ 0 w 958619"/>
                <a:gd name="connsiteY1-28" fmla="*/ 0 h 3295817"/>
                <a:gd name="connsiteX2-29" fmla="*/ 958619 w 958619"/>
                <a:gd name="connsiteY2-30" fmla="*/ 3279914 h 3295817"/>
                <a:gd name="connsiteX3-31" fmla="*/ 421419 w 958619"/>
                <a:gd name="connsiteY3-32" fmla="*/ 3295817 h 3295817"/>
                <a:gd name="connsiteX0-33" fmla="*/ 405517 w 958619"/>
                <a:gd name="connsiteY0-34" fmla="*/ 3295817 h 3295817"/>
                <a:gd name="connsiteX1-35" fmla="*/ 0 w 958619"/>
                <a:gd name="connsiteY1-36" fmla="*/ 0 h 3295817"/>
                <a:gd name="connsiteX2-37" fmla="*/ 958619 w 958619"/>
                <a:gd name="connsiteY2-38" fmla="*/ 3279914 h 3295817"/>
                <a:gd name="connsiteX3-39" fmla="*/ 405517 w 958619"/>
                <a:gd name="connsiteY3-40" fmla="*/ 3295817 h 3295817"/>
                <a:gd name="connsiteX0-41" fmla="*/ 384252 w 937354"/>
                <a:gd name="connsiteY0-42" fmla="*/ 3258603 h 3258603"/>
                <a:gd name="connsiteX1-43" fmla="*/ 0 w 937354"/>
                <a:gd name="connsiteY1-44" fmla="*/ 0 h 3258603"/>
                <a:gd name="connsiteX2-45" fmla="*/ 937354 w 937354"/>
                <a:gd name="connsiteY2-46" fmla="*/ 3242700 h 3258603"/>
                <a:gd name="connsiteX3-47" fmla="*/ 384252 w 937354"/>
                <a:gd name="connsiteY3-48" fmla="*/ 3258603 h 3258603"/>
                <a:gd name="connsiteX0-49" fmla="*/ 405517 w 958619"/>
                <a:gd name="connsiteY0-50" fmla="*/ 3253287 h 3253287"/>
                <a:gd name="connsiteX1-51" fmla="*/ 0 w 958619"/>
                <a:gd name="connsiteY1-52" fmla="*/ 0 h 3253287"/>
                <a:gd name="connsiteX2-53" fmla="*/ 958619 w 958619"/>
                <a:gd name="connsiteY2-54" fmla="*/ 3237384 h 3253287"/>
                <a:gd name="connsiteX3-55" fmla="*/ 405517 w 958619"/>
                <a:gd name="connsiteY3-56" fmla="*/ 3253287 h 3253287"/>
                <a:gd name="connsiteX0-57" fmla="*/ 405517 w 958619"/>
                <a:gd name="connsiteY0-58" fmla="*/ 3242655 h 3242655"/>
                <a:gd name="connsiteX1-59" fmla="*/ 0 w 958619"/>
                <a:gd name="connsiteY1-60" fmla="*/ 0 h 3242655"/>
                <a:gd name="connsiteX2-61" fmla="*/ 958619 w 958619"/>
                <a:gd name="connsiteY2-62" fmla="*/ 3237384 h 3242655"/>
                <a:gd name="connsiteX3-63" fmla="*/ 405517 w 958619"/>
                <a:gd name="connsiteY3-64" fmla="*/ 3242655 h 3242655"/>
                <a:gd name="connsiteX0-65" fmla="*/ 618168 w 958619"/>
                <a:gd name="connsiteY0-66" fmla="*/ 3178859 h 3237384"/>
                <a:gd name="connsiteX1-67" fmla="*/ 0 w 958619"/>
                <a:gd name="connsiteY1-68" fmla="*/ 0 h 3237384"/>
                <a:gd name="connsiteX2-69" fmla="*/ 958619 w 958619"/>
                <a:gd name="connsiteY2-70" fmla="*/ 3237384 h 3237384"/>
                <a:gd name="connsiteX3-71" fmla="*/ 618168 w 958619"/>
                <a:gd name="connsiteY3-72" fmla="*/ 3178859 h 3237384"/>
                <a:gd name="connsiteX0-73" fmla="*/ 400201 w 958619"/>
                <a:gd name="connsiteY0-74" fmla="*/ 3242654 h 3242654"/>
                <a:gd name="connsiteX1-75" fmla="*/ 0 w 958619"/>
                <a:gd name="connsiteY1-76" fmla="*/ 0 h 3242654"/>
                <a:gd name="connsiteX2-77" fmla="*/ 958619 w 958619"/>
                <a:gd name="connsiteY2-78" fmla="*/ 3237384 h 3242654"/>
                <a:gd name="connsiteX3-79" fmla="*/ 400201 w 958619"/>
                <a:gd name="connsiteY3-80" fmla="*/ 3242654 h 3242654"/>
                <a:gd name="connsiteX0-81" fmla="*/ 415676 w 974094"/>
                <a:gd name="connsiteY0-82" fmla="*/ 3649403 h 3649403"/>
                <a:gd name="connsiteX1-83" fmla="*/ 0 w 974094"/>
                <a:gd name="connsiteY1-84" fmla="*/ 0 h 3649403"/>
                <a:gd name="connsiteX2-85" fmla="*/ 974094 w 974094"/>
                <a:gd name="connsiteY2-86" fmla="*/ 3644133 h 3649403"/>
                <a:gd name="connsiteX3-87" fmla="*/ 415676 w 974094"/>
                <a:gd name="connsiteY3-88" fmla="*/ 3649403 h 3649403"/>
                <a:gd name="connsiteX0-89" fmla="*/ 222243 w 780661"/>
                <a:gd name="connsiteY0-90" fmla="*/ 3291077 h 3291077"/>
                <a:gd name="connsiteX1-91" fmla="*/ 0 w 780661"/>
                <a:gd name="connsiteY1-92" fmla="*/ 0 h 3291077"/>
                <a:gd name="connsiteX2-93" fmla="*/ 780661 w 780661"/>
                <a:gd name="connsiteY2-94" fmla="*/ 3285807 h 3291077"/>
                <a:gd name="connsiteX3-95" fmla="*/ 222243 w 780661"/>
                <a:gd name="connsiteY3-96" fmla="*/ 3291077 h 3291077"/>
                <a:gd name="connsiteX0-97" fmla="*/ 222243 w 771866"/>
                <a:gd name="connsiteY0-98" fmla="*/ 3291077 h 3314861"/>
                <a:gd name="connsiteX1-99" fmla="*/ 0 w 771866"/>
                <a:gd name="connsiteY1-100" fmla="*/ 0 h 3314861"/>
                <a:gd name="connsiteX2-101" fmla="*/ 771866 w 771866"/>
                <a:gd name="connsiteY2-102" fmla="*/ 3314861 h 3314861"/>
                <a:gd name="connsiteX3-103" fmla="*/ 222243 w 771866"/>
                <a:gd name="connsiteY3-104" fmla="*/ 3291077 h 3314861"/>
                <a:gd name="connsiteX0-105" fmla="*/ 222243 w 780661"/>
                <a:gd name="connsiteY0-106" fmla="*/ 3291077 h 3295492"/>
                <a:gd name="connsiteX1-107" fmla="*/ 0 w 780661"/>
                <a:gd name="connsiteY1-108" fmla="*/ 0 h 3295492"/>
                <a:gd name="connsiteX2-109" fmla="*/ 780661 w 780661"/>
                <a:gd name="connsiteY2-110" fmla="*/ 3295492 h 3295492"/>
                <a:gd name="connsiteX3-111" fmla="*/ 222243 w 780661"/>
                <a:gd name="connsiteY3-112" fmla="*/ 3291077 h 3295492"/>
              </a:gdLst>
              <a:ahLst/>
              <a:cxnLst>
                <a:cxn ang="0">
                  <a:pos x="connsiteX0-1" y="connsiteY0-2"/>
                </a:cxn>
                <a:cxn ang="0">
                  <a:pos x="connsiteX1-3" y="connsiteY1-4"/>
                </a:cxn>
                <a:cxn ang="0">
                  <a:pos x="connsiteX2-5" y="connsiteY2-6"/>
                </a:cxn>
                <a:cxn ang="0">
                  <a:pos x="connsiteX3-7" y="connsiteY3-8"/>
                </a:cxn>
              </a:cxnLst>
              <a:rect l="l" t="t" r="r" b="b"/>
              <a:pathLst>
                <a:path w="780661" h="3295492">
                  <a:moveTo>
                    <a:pt x="222243" y="3291077"/>
                  </a:moveTo>
                  <a:lnTo>
                    <a:pt x="0" y="0"/>
                  </a:lnTo>
                  <a:lnTo>
                    <a:pt x="780661" y="3295492"/>
                  </a:lnTo>
                  <a:lnTo>
                    <a:pt x="222243" y="3291077"/>
                  </a:lnTo>
                  <a:close/>
                </a:path>
              </a:pathLst>
            </a:custGeom>
            <a:gradFill flip="none" rotWithShape="1">
              <a:gsLst>
                <a:gs pos="0">
                  <a:srgbClr val="54C3F1">
                    <a:alpha val="60000"/>
                  </a:srgbClr>
                </a:gs>
                <a:gs pos="68000">
                  <a:srgbClr val="54C3F1"/>
                </a:gs>
                <a:gs pos="100000">
                  <a:srgbClr val="1C2B76">
                    <a:alpha val="8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a:latin typeface="Arial" panose="020B0604020202020204" pitchFamily="34" charset="0"/>
                <a:cs typeface="Arial" panose="020B0604020202020204" pitchFamily="34" charset="0"/>
              </a:endParaRPr>
            </a:p>
          </p:txBody>
        </p:sp>
        <p:sp>
          <p:nvSpPr>
            <p:cNvPr id="11" name="直角三角形 10"/>
            <p:cNvSpPr/>
            <p:nvPr userDrawn="1"/>
          </p:nvSpPr>
          <p:spPr>
            <a:xfrm flipH="1">
              <a:off x="8007151" y="1695961"/>
              <a:ext cx="627763" cy="5032375"/>
            </a:xfrm>
            <a:prstGeom prst="rtTriangle">
              <a:avLst/>
            </a:prstGeom>
            <a:gradFill flip="none" rotWithShape="1">
              <a:gsLst>
                <a:gs pos="0">
                  <a:srgbClr val="54C3F1">
                    <a:alpha val="60000"/>
                  </a:srgbClr>
                </a:gs>
                <a:gs pos="69000">
                  <a:srgbClr val="54C3F1"/>
                </a:gs>
                <a:gs pos="100000">
                  <a:srgbClr val="1C2B76"/>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a:latin typeface="Arial" panose="020B0604020202020204" pitchFamily="34" charset="0"/>
                <a:cs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1007745"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0" indent="0" algn="l" defTabSz="1007745" rtl="0" eaLnBrk="1" latinLnBrk="0" hangingPunct="1">
        <a:lnSpc>
          <a:spcPct val="50000"/>
        </a:lnSpc>
        <a:spcBef>
          <a:spcPts val="1100"/>
        </a:spcBef>
        <a:buFont typeface="Arial" panose="020B0604020202020204" pitchFamily="34" charset="0"/>
        <a:buNone/>
        <a:defRPr kumimoji="1" sz="900" b="1" kern="1200">
          <a:solidFill>
            <a:schemeClr val="bg1">
              <a:lumMod val="65000"/>
            </a:schemeClr>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7745" rtl="0" eaLnBrk="1" latinLnBrk="0" hangingPunct="1">
        <a:defRPr kumimoji="1" sz="1985" kern="1200">
          <a:solidFill>
            <a:schemeClr val="tx1"/>
          </a:solidFill>
          <a:latin typeface="+mn-lt"/>
          <a:ea typeface="+mn-ea"/>
          <a:cs typeface="+mn-cs"/>
        </a:defRPr>
      </a:lvl1pPr>
      <a:lvl2pPr marL="504190" algn="l" defTabSz="1007745" rtl="0" eaLnBrk="1" latinLnBrk="0" hangingPunct="1">
        <a:defRPr kumimoji="1" sz="1985" kern="1200">
          <a:solidFill>
            <a:schemeClr val="tx1"/>
          </a:solidFill>
          <a:latin typeface="+mn-lt"/>
          <a:ea typeface="+mn-ea"/>
          <a:cs typeface="+mn-cs"/>
        </a:defRPr>
      </a:lvl2pPr>
      <a:lvl3pPr marL="1007745" algn="l" defTabSz="1007745" rtl="0" eaLnBrk="1" latinLnBrk="0" hangingPunct="1">
        <a:defRPr kumimoji="1" sz="1985" kern="1200">
          <a:solidFill>
            <a:schemeClr val="tx1"/>
          </a:solidFill>
          <a:latin typeface="+mn-lt"/>
          <a:ea typeface="+mn-ea"/>
          <a:cs typeface="+mn-cs"/>
        </a:defRPr>
      </a:lvl3pPr>
      <a:lvl4pPr marL="1511935" algn="l" defTabSz="1007745" rtl="0" eaLnBrk="1" latinLnBrk="0" hangingPunct="1">
        <a:defRPr kumimoji="1" sz="1985" kern="1200">
          <a:solidFill>
            <a:schemeClr val="tx1"/>
          </a:solidFill>
          <a:latin typeface="+mn-lt"/>
          <a:ea typeface="+mn-ea"/>
          <a:cs typeface="+mn-cs"/>
        </a:defRPr>
      </a:lvl4pPr>
      <a:lvl5pPr marL="2016125" algn="l" defTabSz="1007745" rtl="0" eaLnBrk="1" latinLnBrk="0" hangingPunct="1">
        <a:defRPr kumimoji="1" sz="1985" kern="1200">
          <a:solidFill>
            <a:schemeClr val="tx1"/>
          </a:solidFill>
          <a:latin typeface="+mn-lt"/>
          <a:ea typeface="+mn-ea"/>
          <a:cs typeface="+mn-cs"/>
        </a:defRPr>
      </a:lvl5pPr>
      <a:lvl6pPr marL="2519680" algn="l" defTabSz="1007745" rtl="0" eaLnBrk="1" latinLnBrk="0" hangingPunct="1">
        <a:defRPr kumimoji="1" sz="1985" kern="1200">
          <a:solidFill>
            <a:schemeClr val="tx1"/>
          </a:solidFill>
          <a:latin typeface="+mn-lt"/>
          <a:ea typeface="+mn-ea"/>
          <a:cs typeface="+mn-cs"/>
        </a:defRPr>
      </a:lvl6pPr>
      <a:lvl7pPr marL="3023870" algn="l" defTabSz="1007745" rtl="0" eaLnBrk="1" latinLnBrk="0" hangingPunct="1">
        <a:defRPr kumimoji="1" sz="1985" kern="1200">
          <a:solidFill>
            <a:schemeClr val="tx1"/>
          </a:solidFill>
          <a:latin typeface="+mn-lt"/>
          <a:ea typeface="+mn-ea"/>
          <a:cs typeface="+mn-cs"/>
        </a:defRPr>
      </a:lvl7pPr>
      <a:lvl8pPr marL="3528060" algn="l" defTabSz="1007745" rtl="0" eaLnBrk="1" latinLnBrk="0" hangingPunct="1">
        <a:defRPr kumimoji="1" sz="1985" kern="1200">
          <a:solidFill>
            <a:schemeClr val="tx1"/>
          </a:solidFill>
          <a:latin typeface="+mn-lt"/>
          <a:ea typeface="+mn-ea"/>
          <a:cs typeface="+mn-cs"/>
        </a:defRPr>
      </a:lvl8pPr>
      <a:lvl9pPr marL="4031615" algn="l" defTabSz="1007745" rtl="0" eaLnBrk="1" latinLnBrk="0" hangingPunct="1">
        <a:defRPr kumimoji="1"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tint val="93000"/>
                <a:satMod val="150000"/>
                <a:shade val="98000"/>
                <a:lumMod val="102000"/>
              </a:schemeClr>
            </a:gs>
            <a:gs pos="50000">
              <a:schemeClr val="bg2">
                <a:tint val="98000"/>
                <a:satMod val="130000"/>
                <a:shade val="90000"/>
                <a:lumMod val="103000"/>
                <a:alpha val="0"/>
              </a:schemeClr>
            </a:gs>
            <a:gs pos="100000">
              <a:schemeClr val="bg2">
                <a:shade val="63000"/>
                <a:satMod val="120000"/>
              </a:schemeClr>
            </a:gs>
          </a:gsLst>
          <a:lin ang="9600000" scaled="0"/>
        </a:gra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5">
                <a:solidFill>
                  <a:schemeClr val="tx1">
                    <a:tint val="75000"/>
                  </a:schemeClr>
                </a:solidFill>
                <a:latin typeface="Arial" panose="020B0604020202020204" pitchFamily="34" charset="0"/>
                <a:cs typeface="Arial" panose="020B0604020202020204" pitchFamily="34" charset="0"/>
              </a:defRPr>
            </a:lvl1pPr>
          </a:lstStyle>
          <a:p>
            <a:r>
              <a:rPr lang="ja-JP" altLang="en-US"/>
              <a:t>2024/11/12</a:t>
            </a:r>
            <a:endParaRPr lang="ja-JP" altLang="en-US" dirty="0"/>
          </a:p>
        </p:txBody>
      </p:sp>
      <p:sp>
        <p:nvSpPr>
          <p:cNvPr id="8"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5">
                <a:solidFill>
                  <a:schemeClr val="tx1">
                    <a:tint val="75000"/>
                  </a:schemeClr>
                </a:solidFill>
                <a:latin typeface="Arial" panose="020B0604020202020204" pitchFamily="34" charset="0"/>
                <a:cs typeface="Arial" panose="020B0604020202020204" pitchFamily="34" charset="0"/>
              </a:defRPr>
            </a:lvl1pPr>
          </a:lstStyle>
          <a:p>
            <a:endParaRPr lang="ja-JP" altLang="en-US"/>
          </a:p>
        </p:txBody>
      </p:sp>
      <p:sp>
        <p:nvSpPr>
          <p:cNvPr id="9"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5">
                <a:solidFill>
                  <a:schemeClr val="tx1">
                    <a:tint val="75000"/>
                  </a:schemeClr>
                </a:solidFill>
                <a:latin typeface="Arial" panose="020B0604020202020204" pitchFamily="34" charset="0"/>
                <a:cs typeface="Arial" panose="020B0604020202020204" pitchFamily="34" charset="0"/>
              </a:defRPr>
            </a:lvl1pPr>
          </a:lstStyle>
          <a:p>
            <a:fld id="{02E4F1B4-5DBB-48B0-8293-F9AF30D93FB0}" type="slidenum">
              <a:rPr lang="ja-JP" altLang="en-US" smtClean="0"/>
              <a:t>‹#›</a:t>
            </a:fld>
            <a:endParaRPr lang="ja-JP" altLang="en-US" dirty="0"/>
          </a:p>
        </p:txBody>
      </p:sp>
      <p:grpSp>
        <p:nvGrpSpPr>
          <p:cNvPr id="19" name="グループ化 18"/>
          <p:cNvGrpSpPr/>
          <p:nvPr userDrawn="1"/>
        </p:nvGrpSpPr>
        <p:grpSpPr>
          <a:xfrm>
            <a:off x="-1" y="6226409"/>
            <a:ext cx="10860826" cy="1547693"/>
            <a:chOff x="-1" y="6226409"/>
            <a:chExt cx="10860826" cy="1547693"/>
          </a:xfrm>
        </p:grpSpPr>
        <p:sp>
          <p:nvSpPr>
            <p:cNvPr id="10" name="直角三角形 11"/>
            <p:cNvSpPr/>
            <p:nvPr userDrawn="1"/>
          </p:nvSpPr>
          <p:spPr>
            <a:xfrm rot="15750118" flipH="1">
              <a:off x="5977342" y="5630670"/>
              <a:ext cx="454030" cy="3770349"/>
            </a:xfrm>
            <a:custGeom>
              <a:avLst/>
              <a:gdLst>
                <a:gd name="connsiteX0" fmla="*/ 0 w 616713"/>
                <a:gd name="connsiteY0" fmla="*/ 3502550 h 3502550"/>
                <a:gd name="connsiteX1" fmla="*/ 0 w 616713"/>
                <a:gd name="connsiteY1" fmla="*/ 0 h 3502550"/>
                <a:gd name="connsiteX2" fmla="*/ 616713 w 616713"/>
                <a:gd name="connsiteY2" fmla="*/ 3502550 h 3502550"/>
                <a:gd name="connsiteX3" fmla="*/ 0 w 616713"/>
                <a:gd name="connsiteY3" fmla="*/ 3502550 h 3502550"/>
                <a:gd name="connsiteX0-1" fmla="*/ 349858 w 966571"/>
                <a:gd name="connsiteY0-2" fmla="*/ 3470745 h 3470745"/>
                <a:gd name="connsiteX1-3" fmla="*/ 0 w 966571"/>
                <a:gd name="connsiteY1-4" fmla="*/ 0 h 3470745"/>
                <a:gd name="connsiteX2-5" fmla="*/ 966571 w 966571"/>
                <a:gd name="connsiteY2-6" fmla="*/ 3470745 h 3470745"/>
                <a:gd name="connsiteX3-7" fmla="*/ 349858 w 966571"/>
                <a:gd name="connsiteY3-8" fmla="*/ 3470745 h 3470745"/>
                <a:gd name="connsiteX0-9" fmla="*/ 0 w 616713"/>
                <a:gd name="connsiteY0-10" fmla="*/ 3279914 h 3279914"/>
                <a:gd name="connsiteX1-11" fmla="*/ 119269 w 616713"/>
                <a:gd name="connsiteY1-12" fmla="*/ 0 h 3279914"/>
                <a:gd name="connsiteX2-13" fmla="*/ 616713 w 616713"/>
                <a:gd name="connsiteY2-14" fmla="*/ 3279914 h 3279914"/>
                <a:gd name="connsiteX3-15" fmla="*/ 0 w 616713"/>
                <a:gd name="connsiteY3-16" fmla="*/ 3279914 h 3279914"/>
                <a:gd name="connsiteX0-17" fmla="*/ 341906 w 958619"/>
                <a:gd name="connsiteY0-18" fmla="*/ 3279914 h 3279914"/>
                <a:gd name="connsiteX1-19" fmla="*/ 0 w 958619"/>
                <a:gd name="connsiteY1-20" fmla="*/ 0 h 3279914"/>
                <a:gd name="connsiteX2-21" fmla="*/ 958619 w 958619"/>
                <a:gd name="connsiteY2-22" fmla="*/ 3279914 h 3279914"/>
                <a:gd name="connsiteX3-23" fmla="*/ 341906 w 958619"/>
                <a:gd name="connsiteY3-24" fmla="*/ 3279914 h 3279914"/>
                <a:gd name="connsiteX0-25" fmla="*/ 421419 w 958619"/>
                <a:gd name="connsiteY0-26" fmla="*/ 3295817 h 3295817"/>
                <a:gd name="connsiteX1-27" fmla="*/ 0 w 958619"/>
                <a:gd name="connsiteY1-28" fmla="*/ 0 h 3295817"/>
                <a:gd name="connsiteX2-29" fmla="*/ 958619 w 958619"/>
                <a:gd name="connsiteY2-30" fmla="*/ 3279914 h 3295817"/>
                <a:gd name="connsiteX3-31" fmla="*/ 421419 w 958619"/>
                <a:gd name="connsiteY3-32" fmla="*/ 3295817 h 3295817"/>
                <a:gd name="connsiteX0-33" fmla="*/ 405517 w 958619"/>
                <a:gd name="connsiteY0-34" fmla="*/ 3295817 h 3295817"/>
                <a:gd name="connsiteX1-35" fmla="*/ 0 w 958619"/>
                <a:gd name="connsiteY1-36" fmla="*/ 0 h 3295817"/>
                <a:gd name="connsiteX2-37" fmla="*/ 958619 w 958619"/>
                <a:gd name="connsiteY2-38" fmla="*/ 3279914 h 3295817"/>
                <a:gd name="connsiteX3-39" fmla="*/ 405517 w 958619"/>
                <a:gd name="connsiteY3-40" fmla="*/ 3295817 h 3295817"/>
                <a:gd name="connsiteX0-41" fmla="*/ 384252 w 937354"/>
                <a:gd name="connsiteY0-42" fmla="*/ 3258603 h 3258603"/>
                <a:gd name="connsiteX1-43" fmla="*/ 0 w 937354"/>
                <a:gd name="connsiteY1-44" fmla="*/ 0 h 3258603"/>
                <a:gd name="connsiteX2-45" fmla="*/ 937354 w 937354"/>
                <a:gd name="connsiteY2-46" fmla="*/ 3242700 h 3258603"/>
                <a:gd name="connsiteX3-47" fmla="*/ 384252 w 937354"/>
                <a:gd name="connsiteY3-48" fmla="*/ 3258603 h 3258603"/>
                <a:gd name="connsiteX0-49" fmla="*/ 405517 w 958619"/>
                <a:gd name="connsiteY0-50" fmla="*/ 3253287 h 3253287"/>
                <a:gd name="connsiteX1-51" fmla="*/ 0 w 958619"/>
                <a:gd name="connsiteY1-52" fmla="*/ 0 h 3253287"/>
                <a:gd name="connsiteX2-53" fmla="*/ 958619 w 958619"/>
                <a:gd name="connsiteY2-54" fmla="*/ 3237384 h 3253287"/>
                <a:gd name="connsiteX3-55" fmla="*/ 405517 w 958619"/>
                <a:gd name="connsiteY3-56" fmla="*/ 3253287 h 3253287"/>
                <a:gd name="connsiteX0-57" fmla="*/ 405517 w 958619"/>
                <a:gd name="connsiteY0-58" fmla="*/ 3242655 h 3242655"/>
                <a:gd name="connsiteX1-59" fmla="*/ 0 w 958619"/>
                <a:gd name="connsiteY1-60" fmla="*/ 0 h 3242655"/>
                <a:gd name="connsiteX2-61" fmla="*/ 958619 w 958619"/>
                <a:gd name="connsiteY2-62" fmla="*/ 3237384 h 3242655"/>
                <a:gd name="connsiteX3-63" fmla="*/ 405517 w 958619"/>
                <a:gd name="connsiteY3-64" fmla="*/ 3242655 h 3242655"/>
                <a:gd name="connsiteX0-65" fmla="*/ 618168 w 958619"/>
                <a:gd name="connsiteY0-66" fmla="*/ 3178859 h 3237384"/>
                <a:gd name="connsiteX1-67" fmla="*/ 0 w 958619"/>
                <a:gd name="connsiteY1-68" fmla="*/ 0 h 3237384"/>
                <a:gd name="connsiteX2-69" fmla="*/ 958619 w 958619"/>
                <a:gd name="connsiteY2-70" fmla="*/ 3237384 h 3237384"/>
                <a:gd name="connsiteX3-71" fmla="*/ 618168 w 958619"/>
                <a:gd name="connsiteY3-72" fmla="*/ 3178859 h 3237384"/>
                <a:gd name="connsiteX0-73" fmla="*/ 400201 w 958619"/>
                <a:gd name="connsiteY0-74" fmla="*/ 3242654 h 3242654"/>
                <a:gd name="connsiteX1-75" fmla="*/ 0 w 958619"/>
                <a:gd name="connsiteY1-76" fmla="*/ 0 h 3242654"/>
                <a:gd name="connsiteX2-77" fmla="*/ 958619 w 958619"/>
                <a:gd name="connsiteY2-78" fmla="*/ 3237384 h 3242654"/>
                <a:gd name="connsiteX3-79" fmla="*/ 400201 w 958619"/>
                <a:gd name="connsiteY3-80" fmla="*/ 3242654 h 3242654"/>
                <a:gd name="connsiteX0-81" fmla="*/ 415676 w 974094"/>
                <a:gd name="connsiteY0-82" fmla="*/ 3649403 h 3649403"/>
                <a:gd name="connsiteX1-83" fmla="*/ 0 w 974094"/>
                <a:gd name="connsiteY1-84" fmla="*/ 0 h 3649403"/>
                <a:gd name="connsiteX2-85" fmla="*/ 974094 w 974094"/>
                <a:gd name="connsiteY2-86" fmla="*/ 3644133 h 3649403"/>
                <a:gd name="connsiteX3-87" fmla="*/ 415676 w 974094"/>
                <a:gd name="connsiteY3-88" fmla="*/ 3649403 h 3649403"/>
                <a:gd name="connsiteX0-89" fmla="*/ 222243 w 780661"/>
                <a:gd name="connsiteY0-90" fmla="*/ 3291077 h 3291077"/>
                <a:gd name="connsiteX1-91" fmla="*/ 0 w 780661"/>
                <a:gd name="connsiteY1-92" fmla="*/ 0 h 3291077"/>
                <a:gd name="connsiteX2-93" fmla="*/ 780661 w 780661"/>
                <a:gd name="connsiteY2-94" fmla="*/ 3285807 h 3291077"/>
                <a:gd name="connsiteX3-95" fmla="*/ 222243 w 780661"/>
                <a:gd name="connsiteY3-96" fmla="*/ 3291077 h 3291077"/>
                <a:gd name="connsiteX0-97" fmla="*/ 222243 w 771866"/>
                <a:gd name="connsiteY0-98" fmla="*/ 3291077 h 3314861"/>
                <a:gd name="connsiteX1-99" fmla="*/ 0 w 771866"/>
                <a:gd name="connsiteY1-100" fmla="*/ 0 h 3314861"/>
                <a:gd name="connsiteX2-101" fmla="*/ 771866 w 771866"/>
                <a:gd name="connsiteY2-102" fmla="*/ 3314861 h 3314861"/>
                <a:gd name="connsiteX3-103" fmla="*/ 222243 w 771866"/>
                <a:gd name="connsiteY3-104" fmla="*/ 3291077 h 3314861"/>
                <a:gd name="connsiteX0-105" fmla="*/ 222243 w 780661"/>
                <a:gd name="connsiteY0-106" fmla="*/ 3291077 h 3295492"/>
                <a:gd name="connsiteX1-107" fmla="*/ 0 w 780661"/>
                <a:gd name="connsiteY1-108" fmla="*/ 0 h 3295492"/>
                <a:gd name="connsiteX2-109" fmla="*/ 780661 w 780661"/>
                <a:gd name="connsiteY2-110" fmla="*/ 3295492 h 3295492"/>
                <a:gd name="connsiteX3-111" fmla="*/ 222243 w 780661"/>
                <a:gd name="connsiteY3-112" fmla="*/ 3291077 h 3295492"/>
                <a:gd name="connsiteX0-113" fmla="*/ 418040 w 780661"/>
                <a:gd name="connsiteY0-114" fmla="*/ 4691892 h 4691892"/>
                <a:gd name="connsiteX1-115" fmla="*/ 0 w 780661"/>
                <a:gd name="connsiteY1-116" fmla="*/ 0 h 4691892"/>
                <a:gd name="connsiteX2-117" fmla="*/ 780661 w 780661"/>
                <a:gd name="connsiteY2-118" fmla="*/ 3295492 h 4691892"/>
                <a:gd name="connsiteX3-119" fmla="*/ 418040 w 780661"/>
                <a:gd name="connsiteY3-120" fmla="*/ 4691892 h 4691892"/>
                <a:gd name="connsiteX0-121" fmla="*/ 585744 w 780661"/>
                <a:gd name="connsiteY0-122" fmla="*/ 4132255 h 4132255"/>
                <a:gd name="connsiteX1-123" fmla="*/ 0 w 780661"/>
                <a:gd name="connsiteY1-124" fmla="*/ 0 h 4132255"/>
                <a:gd name="connsiteX2-125" fmla="*/ 780661 w 780661"/>
                <a:gd name="connsiteY2-126" fmla="*/ 3295492 h 4132255"/>
                <a:gd name="connsiteX3-127" fmla="*/ 585744 w 780661"/>
                <a:gd name="connsiteY3-128" fmla="*/ 4132255 h 4132255"/>
                <a:gd name="connsiteX0-129" fmla="*/ 580081 w 780661"/>
                <a:gd name="connsiteY0-130" fmla="*/ 4173719 h 4173719"/>
                <a:gd name="connsiteX1-131" fmla="*/ 0 w 780661"/>
                <a:gd name="connsiteY1-132" fmla="*/ 0 h 4173719"/>
                <a:gd name="connsiteX2-133" fmla="*/ 780661 w 780661"/>
                <a:gd name="connsiteY2-134" fmla="*/ 3295492 h 4173719"/>
                <a:gd name="connsiteX3-135" fmla="*/ 580081 w 780661"/>
                <a:gd name="connsiteY3-136" fmla="*/ 4173719 h 4173719"/>
                <a:gd name="connsiteX0-137" fmla="*/ 623429 w 824009"/>
                <a:gd name="connsiteY0-138" fmla="*/ 2433283 h 2433283"/>
                <a:gd name="connsiteX1-139" fmla="*/ 0 w 824009"/>
                <a:gd name="connsiteY1-140" fmla="*/ 0 h 2433283"/>
                <a:gd name="connsiteX2-141" fmla="*/ 824009 w 824009"/>
                <a:gd name="connsiteY2-142" fmla="*/ 1555056 h 2433283"/>
                <a:gd name="connsiteX3-143" fmla="*/ 623429 w 824009"/>
                <a:gd name="connsiteY3-144" fmla="*/ 2433283 h 2433283"/>
                <a:gd name="connsiteX0-145" fmla="*/ 194202 w 394782"/>
                <a:gd name="connsiteY0-146" fmla="*/ 2644050 h 2644050"/>
                <a:gd name="connsiteX1-147" fmla="*/ 0 w 394782"/>
                <a:gd name="connsiteY1-148" fmla="*/ 0 h 2644050"/>
                <a:gd name="connsiteX2-149" fmla="*/ 394782 w 394782"/>
                <a:gd name="connsiteY2-150" fmla="*/ 1765823 h 2644050"/>
                <a:gd name="connsiteX3-151" fmla="*/ 194202 w 394782"/>
                <a:gd name="connsiteY3-152" fmla="*/ 2644050 h 2644050"/>
                <a:gd name="connsiteX0-153" fmla="*/ 594755 w 795335"/>
                <a:gd name="connsiteY0-154" fmla="*/ 1629885 h 1629885"/>
                <a:gd name="connsiteX1-155" fmla="*/ 0 w 795335"/>
                <a:gd name="connsiteY1-156" fmla="*/ 0 h 1629885"/>
                <a:gd name="connsiteX2-157" fmla="*/ 795335 w 795335"/>
                <a:gd name="connsiteY2-158" fmla="*/ 751658 h 1629885"/>
                <a:gd name="connsiteX3-159" fmla="*/ 594755 w 795335"/>
                <a:gd name="connsiteY3-160" fmla="*/ 1629885 h 1629885"/>
                <a:gd name="connsiteX0-161" fmla="*/ 179727 w 380307"/>
                <a:gd name="connsiteY0-162" fmla="*/ 2706907 h 2706907"/>
                <a:gd name="connsiteX1-163" fmla="*/ 0 w 380307"/>
                <a:gd name="connsiteY1-164" fmla="*/ 0 h 2706907"/>
                <a:gd name="connsiteX2-165" fmla="*/ 380307 w 380307"/>
                <a:gd name="connsiteY2-166" fmla="*/ 1828680 h 2706907"/>
                <a:gd name="connsiteX3-167" fmla="*/ 179727 w 380307"/>
                <a:gd name="connsiteY3-168" fmla="*/ 2706907 h 2706907"/>
              </a:gdLst>
              <a:ahLst/>
              <a:cxnLst>
                <a:cxn ang="0">
                  <a:pos x="connsiteX0-1" y="connsiteY0-2"/>
                </a:cxn>
                <a:cxn ang="0">
                  <a:pos x="connsiteX1-3" y="connsiteY1-4"/>
                </a:cxn>
                <a:cxn ang="0">
                  <a:pos x="connsiteX2-5" y="connsiteY2-6"/>
                </a:cxn>
                <a:cxn ang="0">
                  <a:pos x="connsiteX3-7" y="connsiteY3-8"/>
                </a:cxn>
              </a:cxnLst>
              <a:rect l="l" t="t" r="r" b="b"/>
              <a:pathLst>
                <a:path w="380307" h="2706907">
                  <a:moveTo>
                    <a:pt x="179727" y="2706907"/>
                  </a:moveTo>
                  <a:lnTo>
                    <a:pt x="0" y="0"/>
                  </a:lnTo>
                  <a:lnTo>
                    <a:pt x="380307" y="1828680"/>
                  </a:lnTo>
                  <a:lnTo>
                    <a:pt x="179727" y="2706907"/>
                  </a:lnTo>
                  <a:close/>
                </a:path>
              </a:pathLst>
            </a:custGeom>
            <a:gradFill flip="none" rotWithShape="1">
              <a:gsLst>
                <a:gs pos="0">
                  <a:srgbClr val="54C3F1">
                    <a:alpha val="60000"/>
                  </a:srgbClr>
                </a:gs>
                <a:gs pos="68000">
                  <a:srgbClr val="54C3F1"/>
                </a:gs>
                <a:gs pos="100000">
                  <a:srgbClr val="1C2B76">
                    <a:alpha val="80000"/>
                  </a:srgbClr>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a:latin typeface="Arial" panose="020B0604020202020204" pitchFamily="34" charset="0"/>
                <a:cs typeface="Arial" panose="020B0604020202020204" pitchFamily="34" charset="0"/>
              </a:endParaRPr>
            </a:p>
          </p:txBody>
        </p:sp>
        <p:grpSp>
          <p:nvGrpSpPr>
            <p:cNvPr id="11" name="グループ化 10"/>
            <p:cNvGrpSpPr/>
            <p:nvPr userDrawn="1"/>
          </p:nvGrpSpPr>
          <p:grpSpPr>
            <a:xfrm>
              <a:off x="6647019" y="6287862"/>
              <a:ext cx="4213806" cy="1437675"/>
              <a:chOff x="5121810" y="2158844"/>
              <a:chExt cx="3904105" cy="1304233"/>
            </a:xfrm>
          </p:grpSpPr>
          <p:sp>
            <p:nvSpPr>
              <p:cNvPr id="12" name="直角三角形 10"/>
              <p:cNvSpPr/>
              <p:nvPr userDrawn="1"/>
            </p:nvSpPr>
            <p:spPr>
              <a:xfrm rot="5400000" flipH="1" flipV="1">
                <a:off x="6380739" y="973400"/>
                <a:ext cx="1230748" cy="3748606"/>
              </a:xfrm>
              <a:custGeom>
                <a:avLst/>
                <a:gdLst>
                  <a:gd name="connsiteX0" fmla="*/ 0 w 1113182"/>
                  <a:gd name="connsiteY0" fmla="*/ 3748606 h 3748606"/>
                  <a:gd name="connsiteX1" fmla="*/ 0 w 1113182"/>
                  <a:gd name="connsiteY1" fmla="*/ 0 h 3748606"/>
                  <a:gd name="connsiteX2" fmla="*/ 1113182 w 1113182"/>
                  <a:gd name="connsiteY2" fmla="*/ 3748606 h 3748606"/>
                  <a:gd name="connsiteX3" fmla="*/ 0 w 1113182"/>
                  <a:gd name="connsiteY3" fmla="*/ 3748606 h 3748606"/>
                  <a:gd name="connsiteX0-1" fmla="*/ 0 w 1230748"/>
                  <a:gd name="connsiteY0-2" fmla="*/ 3748606 h 3748606"/>
                  <a:gd name="connsiteX1-3" fmla="*/ 0 w 1230748"/>
                  <a:gd name="connsiteY1-4" fmla="*/ 0 h 3748606"/>
                  <a:gd name="connsiteX2-5" fmla="*/ 1230748 w 1230748"/>
                  <a:gd name="connsiteY2-6" fmla="*/ 3748606 h 3748606"/>
                  <a:gd name="connsiteX3-7" fmla="*/ 0 w 1230748"/>
                  <a:gd name="connsiteY3-8" fmla="*/ 3748606 h 3748606"/>
                </a:gdLst>
                <a:ahLst/>
                <a:cxnLst>
                  <a:cxn ang="0">
                    <a:pos x="connsiteX0-1" y="connsiteY0-2"/>
                  </a:cxn>
                  <a:cxn ang="0">
                    <a:pos x="connsiteX1-3" y="connsiteY1-4"/>
                  </a:cxn>
                  <a:cxn ang="0">
                    <a:pos x="connsiteX2-5" y="connsiteY2-6"/>
                  </a:cxn>
                  <a:cxn ang="0">
                    <a:pos x="connsiteX3-7" y="connsiteY3-8"/>
                  </a:cxn>
                </a:cxnLst>
                <a:rect l="l" t="t" r="r" b="b"/>
                <a:pathLst>
                  <a:path w="1230748" h="3748606">
                    <a:moveTo>
                      <a:pt x="0" y="3748606"/>
                    </a:moveTo>
                    <a:lnTo>
                      <a:pt x="0" y="0"/>
                    </a:lnTo>
                    <a:lnTo>
                      <a:pt x="1230748" y="3748606"/>
                    </a:lnTo>
                    <a:lnTo>
                      <a:pt x="0" y="3748606"/>
                    </a:lnTo>
                    <a:close/>
                  </a:path>
                </a:pathLst>
              </a:custGeom>
              <a:gradFill flip="none" rotWithShape="1">
                <a:gsLst>
                  <a:gs pos="0">
                    <a:srgbClr val="54C3F1">
                      <a:alpha val="37000"/>
                    </a:srgbClr>
                  </a:gs>
                  <a:gs pos="69000">
                    <a:srgbClr val="54C3F1"/>
                  </a:gs>
                  <a:gs pos="100000">
                    <a:srgbClr val="1C2B76">
                      <a:alpha val="50000"/>
                    </a:srgbClr>
                  </a:gs>
                </a:gsLst>
                <a:lin ang="21594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dirty="0">
                  <a:latin typeface="Arial" panose="020B0604020202020204" pitchFamily="34" charset="0"/>
                  <a:cs typeface="Arial" panose="020B0604020202020204" pitchFamily="34" charset="0"/>
                </a:endParaRPr>
              </a:p>
            </p:txBody>
          </p:sp>
          <p:sp>
            <p:nvSpPr>
              <p:cNvPr id="13" name="直角三角形 10"/>
              <p:cNvSpPr/>
              <p:nvPr userDrawn="1"/>
            </p:nvSpPr>
            <p:spPr>
              <a:xfrm rot="5400000" flipH="1" flipV="1">
                <a:off x="6784433" y="1200362"/>
                <a:ext cx="1282999" cy="3199964"/>
              </a:xfrm>
              <a:custGeom>
                <a:avLst/>
                <a:gdLst>
                  <a:gd name="connsiteX0" fmla="*/ 0 w 1113182"/>
                  <a:gd name="connsiteY0" fmla="*/ 3748606 h 3748606"/>
                  <a:gd name="connsiteX1" fmla="*/ 0 w 1113182"/>
                  <a:gd name="connsiteY1" fmla="*/ 0 h 3748606"/>
                  <a:gd name="connsiteX2" fmla="*/ 1113182 w 1113182"/>
                  <a:gd name="connsiteY2" fmla="*/ 3748606 h 3748606"/>
                  <a:gd name="connsiteX3" fmla="*/ 0 w 1113182"/>
                  <a:gd name="connsiteY3" fmla="*/ 3748606 h 3748606"/>
                  <a:gd name="connsiteX0-1" fmla="*/ 0 w 1230748"/>
                  <a:gd name="connsiteY0-2" fmla="*/ 3748606 h 3748606"/>
                  <a:gd name="connsiteX1-3" fmla="*/ 0 w 1230748"/>
                  <a:gd name="connsiteY1-4" fmla="*/ 0 h 3748606"/>
                  <a:gd name="connsiteX2-5" fmla="*/ 1230748 w 1230748"/>
                  <a:gd name="connsiteY2-6" fmla="*/ 3748606 h 3748606"/>
                  <a:gd name="connsiteX3-7" fmla="*/ 0 w 1230748"/>
                  <a:gd name="connsiteY3-8" fmla="*/ 3748606 h 3748606"/>
                  <a:gd name="connsiteX0-9" fmla="*/ 0 w 1962268"/>
                  <a:gd name="connsiteY0-10" fmla="*/ 3748606 h 4179681"/>
                  <a:gd name="connsiteX1-11" fmla="*/ 0 w 1962268"/>
                  <a:gd name="connsiteY1-12" fmla="*/ 0 h 4179681"/>
                  <a:gd name="connsiteX2-13" fmla="*/ 1962268 w 1962268"/>
                  <a:gd name="connsiteY2-14" fmla="*/ 4179681 h 4179681"/>
                  <a:gd name="connsiteX3-15" fmla="*/ 0 w 1962268"/>
                  <a:gd name="connsiteY3-16" fmla="*/ 3748606 h 4179681"/>
                  <a:gd name="connsiteX0-17" fmla="*/ 731520 w 1962268"/>
                  <a:gd name="connsiteY0-18" fmla="*/ 2925649 h 4179681"/>
                  <a:gd name="connsiteX1-19" fmla="*/ 0 w 1962268"/>
                  <a:gd name="connsiteY1-20" fmla="*/ 0 h 4179681"/>
                  <a:gd name="connsiteX2-21" fmla="*/ 1962268 w 1962268"/>
                  <a:gd name="connsiteY2-22" fmla="*/ 4179681 h 4179681"/>
                  <a:gd name="connsiteX3-23" fmla="*/ 731520 w 1962268"/>
                  <a:gd name="connsiteY3-24" fmla="*/ 2925649 h 4179681"/>
                  <a:gd name="connsiteX0-25" fmla="*/ 52251 w 1282999"/>
                  <a:gd name="connsiteY0-26" fmla="*/ 1945932 h 3199964"/>
                  <a:gd name="connsiteX1-27" fmla="*/ 0 w 1282999"/>
                  <a:gd name="connsiteY1-28" fmla="*/ 0 h 3199964"/>
                  <a:gd name="connsiteX2-29" fmla="*/ 1282999 w 1282999"/>
                  <a:gd name="connsiteY2-30" fmla="*/ 3199964 h 3199964"/>
                  <a:gd name="connsiteX3-31" fmla="*/ 52251 w 1282999"/>
                  <a:gd name="connsiteY3-32" fmla="*/ 1945932 h 3199964"/>
                  <a:gd name="connsiteX0-33" fmla="*/ 13063 w 1282999"/>
                  <a:gd name="connsiteY0-34" fmla="*/ 1932872 h 3199964"/>
                  <a:gd name="connsiteX1-35" fmla="*/ 0 w 1282999"/>
                  <a:gd name="connsiteY1-36" fmla="*/ 0 h 3199964"/>
                  <a:gd name="connsiteX2-37" fmla="*/ 1282999 w 1282999"/>
                  <a:gd name="connsiteY2-38" fmla="*/ 3199964 h 3199964"/>
                  <a:gd name="connsiteX3-39" fmla="*/ 13063 w 1282999"/>
                  <a:gd name="connsiteY3-40" fmla="*/ 1932872 h 3199964"/>
                </a:gdLst>
                <a:ahLst/>
                <a:cxnLst>
                  <a:cxn ang="0">
                    <a:pos x="connsiteX0-1" y="connsiteY0-2"/>
                  </a:cxn>
                  <a:cxn ang="0">
                    <a:pos x="connsiteX1-3" y="connsiteY1-4"/>
                  </a:cxn>
                  <a:cxn ang="0">
                    <a:pos x="connsiteX2-5" y="connsiteY2-6"/>
                  </a:cxn>
                  <a:cxn ang="0">
                    <a:pos x="connsiteX3-7" y="connsiteY3-8"/>
                  </a:cxn>
                </a:cxnLst>
                <a:rect l="l" t="t" r="r" b="b"/>
                <a:pathLst>
                  <a:path w="1282999" h="3199964">
                    <a:moveTo>
                      <a:pt x="13063" y="1932872"/>
                    </a:moveTo>
                    <a:cubicBezTo>
                      <a:pt x="8709" y="1288581"/>
                      <a:pt x="4354" y="644291"/>
                      <a:pt x="0" y="0"/>
                    </a:cubicBezTo>
                    <a:lnTo>
                      <a:pt x="1282999" y="3199964"/>
                    </a:lnTo>
                    <a:lnTo>
                      <a:pt x="13063" y="1932872"/>
                    </a:lnTo>
                    <a:close/>
                  </a:path>
                </a:pathLst>
              </a:custGeom>
              <a:gradFill flip="none" rotWithShape="1">
                <a:gsLst>
                  <a:gs pos="0">
                    <a:srgbClr val="54C3F1">
                      <a:alpha val="37000"/>
                    </a:srgbClr>
                  </a:gs>
                  <a:gs pos="69000">
                    <a:srgbClr val="54C3F1"/>
                  </a:gs>
                </a:gsLst>
                <a:lin ang="21594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dirty="0">
                  <a:latin typeface="Arial" panose="020B0604020202020204" pitchFamily="34" charset="0"/>
                  <a:cs typeface="Arial" panose="020B0604020202020204" pitchFamily="34" charset="0"/>
                </a:endParaRPr>
              </a:p>
            </p:txBody>
          </p:sp>
        </p:grpSp>
        <p:sp>
          <p:nvSpPr>
            <p:cNvPr id="14" name="直角三角形 10"/>
            <p:cNvSpPr/>
            <p:nvPr userDrawn="1"/>
          </p:nvSpPr>
          <p:spPr>
            <a:xfrm rot="16200000" flipV="1">
              <a:off x="944960" y="5281448"/>
              <a:ext cx="1333267" cy="3223189"/>
            </a:xfrm>
            <a:custGeom>
              <a:avLst/>
              <a:gdLst>
                <a:gd name="connsiteX0" fmla="*/ 0 w 1113182"/>
                <a:gd name="connsiteY0" fmla="*/ 3748606 h 3748606"/>
                <a:gd name="connsiteX1" fmla="*/ 0 w 1113182"/>
                <a:gd name="connsiteY1" fmla="*/ 0 h 3748606"/>
                <a:gd name="connsiteX2" fmla="*/ 1113182 w 1113182"/>
                <a:gd name="connsiteY2" fmla="*/ 3748606 h 3748606"/>
                <a:gd name="connsiteX3" fmla="*/ 0 w 1113182"/>
                <a:gd name="connsiteY3" fmla="*/ 3748606 h 3748606"/>
                <a:gd name="connsiteX0-1" fmla="*/ 0 w 1230748"/>
                <a:gd name="connsiteY0-2" fmla="*/ 3748606 h 3748606"/>
                <a:gd name="connsiteX1-3" fmla="*/ 0 w 1230748"/>
                <a:gd name="connsiteY1-4" fmla="*/ 0 h 3748606"/>
                <a:gd name="connsiteX2-5" fmla="*/ 1230748 w 1230748"/>
                <a:gd name="connsiteY2-6" fmla="*/ 3748606 h 3748606"/>
                <a:gd name="connsiteX3-7" fmla="*/ 0 w 1230748"/>
                <a:gd name="connsiteY3-8" fmla="*/ 3748606 h 3748606"/>
              </a:gdLst>
              <a:ahLst/>
              <a:cxnLst>
                <a:cxn ang="0">
                  <a:pos x="connsiteX0-1" y="connsiteY0-2"/>
                </a:cxn>
                <a:cxn ang="0">
                  <a:pos x="connsiteX1-3" y="connsiteY1-4"/>
                </a:cxn>
                <a:cxn ang="0">
                  <a:pos x="connsiteX2-5" y="connsiteY2-6"/>
                </a:cxn>
                <a:cxn ang="0">
                  <a:pos x="connsiteX3-7" y="connsiteY3-8"/>
                </a:cxn>
              </a:cxnLst>
              <a:rect l="l" t="t" r="r" b="b"/>
              <a:pathLst>
                <a:path w="1230748" h="3748606">
                  <a:moveTo>
                    <a:pt x="0" y="3748606"/>
                  </a:moveTo>
                  <a:lnTo>
                    <a:pt x="0" y="0"/>
                  </a:lnTo>
                  <a:lnTo>
                    <a:pt x="1230748" y="3748606"/>
                  </a:lnTo>
                  <a:lnTo>
                    <a:pt x="0" y="3748606"/>
                  </a:lnTo>
                  <a:close/>
                </a:path>
              </a:pathLst>
            </a:custGeom>
            <a:gradFill flip="none" rotWithShape="1">
              <a:gsLst>
                <a:gs pos="0">
                  <a:srgbClr val="54C3F1"/>
                </a:gs>
                <a:gs pos="100000">
                  <a:srgbClr val="54C3F1">
                    <a:alpha val="1000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dirty="0">
                <a:latin typeface="Arial" panose="020B0604020202020204" pitchFamily="34" charset="0"/>
                <a:cs typeface="Arial" panose="020B0604020202020204" pitchFamily="34" charset="0"/>
              </a:endParaRPr>
            </a:p>
          </p:txBody>
        </p:sp>
        <p:grpSp>
          <p:nvGrpSpPr>
            <p:cNvPr id="15" name="グループ化 14"/>
            <p:cNvGrpSpPr/>
            <p:nvPr userDrawn="1"/>
          </p:nvGrpSpPr>
          <p:grpSpPr>
            <a:xfrm>
              <a:off x="751835" y="6869782"/>
              <a:ext cx="4860241" cy="904320"/>
              <a:chOff x="1602524" y="3011022"/>
              <a:chExt cx="4503029" cy="820383"/>
            </a:xfrm>
          </p:grpSpPr>
          <p:sp>
            <p:nvSpPr>
              <p:cNvPr id="16" name="直角三角形 11"/>
              <p:cNvSpPr/>
              <p:nvPr userDrawn="1"/>
            </p:nvSpPr>
            <p:spPr>
              <a:xfrm rot="16585745" flipH="1">
                <a:off x="3443847" y="1169699"/>
                <a:ext cx="820383" cy="4503029"/>
              </a:xfrm>
              <a:custGeom>
                <a:avLst/>
                <a:gdLst>
                  <a:gd name="connsiteX0" fmla="*/ 0 w 616713"/>
                  <a:gd name="connsiteY0" fmla="*/ 3502550 h 3502550"/>
                  <a:gd name="connsiteX1" fmla="*/ 0 w 616713"/>
                  <a:gd name="connsiteY1" fmla="*/ 0 h 3502550"/>
                  <a:gd name="connsiteX2" fmla="*/ 616713 w 616713"/>
                  <a:gd name="connsiteY2" fmla="*/ 3502550 h 3502550"/>
                  <a:gd name="connsiteX3" fmla="*/ 0 w 616713"/>
                  <a:gd name="connsiteY3" fmla="*/ 3502550 h 3502550"/>
                  <a:gd name="connsiteX0-1" fmla="*/ 349858 w 966571"/>
                  <a:gd name="connsiteY0-2" fmla="*/ 3470745 h 3470745"/>
                  <a:gd name="connsiteX1-3" fmla="*/ 0 w 966571"/>
                  <a:gd name="connsiteY1-4" fmla="*/ 0 h 3470745"/>
                  <a:gd name="connsiteX2-5" fmla="*/ 966571 w 966571"/>
                  <a:gd name="connsiteY2-6" fmla="*/ 3470745 h 3470745"/>
                  <a:gd name="connsiteX3-7" fmla="*/ 349858 w 966571"/>
                  <a:gd name="connsiteY3-8" fmla="*/ 3470745 h 3470745"/>
                  <a:gd name="connsiteX0-9" fmla="*/ 0 w 616713"/>
                  <a:gd name="connsiteY0-10" fmla="*/ 3279914 h 3279914"/>
                  <a:gd name="connsiteX1-11" fmla="*/ 119269 w 616713"/>
                  <a:gd name="connsiteY1-12" fmla="*/ 0 h 3279914"/>
                  <a:gd name="connsiteX2-13" fmla="*/ 616713 w 616713"/>
                  <a:gd name="connsiteY2-14" fmla="*/ 3279914 h 3279914"/>
                  <a:gd name="connsiteX3-15" fmla="*/ 0 w 616713"/>
                  <a:gd name="connsiteY3-16" fmla="*/ 3279914 h 3279914"/>
                  <a:gd name="connsiteX0-17" fmla="*/ 341906 w 958619"/>
                  <a:gd name="connsiteY0-18" fmla="*/ 3279914 h 3279914"/>
                  <a:gd name="connsiteX1-19" fmla="*/ 0 w 958619"/>
                  <a:gd name="connsiteY1-20" fmla="*/ 0 h 3279914"/>
                  <a:gd name="connsiteX2-21" fmla="*/ 958619 w 958619"/>
                  <a:gd name="connsiteY2-22" fmla="*/ 3279914 h 3279914"/>
                  <a:gd name="connsiteX3-23" fmla="*/ 341906 w 958619"/>
                  <a:gd name="connsiteY3-24" fmla="*/ 3279914 h 3279914"/>
                  <a:gd name="connsiteX0-25" fmla="*/ 421419 w 958619"/>
                  <a:gd name="connsiteY0-26" fmla="*/ 3295817 h 3295817"/>
                  <a:gd name="connsiteX1-27" fmla="*/ 0 w 958619"/>
                  <a:gd name="connsiteY1-28" fmla="*/ 0 h 3295817"/>
                  <a:gd name="connsiteX2-29" fmla="*/ 958619 w 958619"/>
                  <a:gd name="connsiteY2-30" fmla="*/ 3279914 h 3295817"/>
                  <a:gd name="connsiteX3-31" fmla="*/ 421419 w 958619"/>
                  <a:gd name="connsiteY3-32" fmla="*/ 3295817 h 3295817"/>
                  <a:gd name="connsiteX0-33" fmla="*/ 405517 w 958619"/>
                  <a:gd name="connsiteY0-34" fmla="*/ 3295817 h 3295817"/>
                  <a:gd name="connsiteX1-35" fmla="*/ 0 w 958619"/>
                  <a:gd name="connsiteY1-36" fmla="*/ 0 h 3295817"/>
                  <a:gd name="connsiteX2-37" fmla="*/ 958619 w 958619"/>
                  <a:gd name="connsiteY2-38" fmla="*/ 3279914 h 3295817"/>
                  <a:gd name="connsiteX3-39" fmla="*/ 405517 w 958619"/>
                  <a:gd name="connsiteY3-40" fmla="*/ 3295817 h 3295817"/>
                  <a:gd name="connsiteX0-41" fmla="*/ 384252 w 937354"/>
                  <a:gd name="connsiteY0-42" fmla="*/ 3258603 h 3258603"/>
                  <a:gd name="connsiteX1-43" fmla="*/ 0 w 937354"/>
                  <a:gd name="connsiteY1-44" fmla="*/ 0 h 3258603"/>
                  <a:gd name="connsiteX2-45" fmla="*/ 937354 w 937354"/>
                  <a:gd name="connsiteY2-46" fmla="*/ 3242700 h 3258603"/>
                  <a:gd name="connsiteX3-47" fmla="*/ 384252 w 937354"/>
                  <a:gd name="connsiteY3-48" fmla="*/ 3258603 h 3258603"/>
                  <a:gd name="connsiteX0-49" fmla="*/ 405517 w 958619"/>
                  <a:gd name="connsiteY0-50" fmla="*/ 3253287 h 3253287"/>
                  <a:gd name="connsiteX1-51" fmla="*/ 0 w 958619"/>
                  <a:gd name="connsiteY1-52" fmla="*/ 0 h 3253287"/>
                  <a:gd name="connsiteX2-53" fmla="*/ 958619 w 958619"/>
                  <a:gd name="connsiteY2-54" fmla="*/ 3237384 h 3253287"/>
                  <a:gd name="connsiteX3-55" fmla="*/ 405517 w 958619"/>
                  <a:gd name="connsiteY3-56" fmla="*/ 3253287 h 3253287"/>
                  <a:gd name="connsiteX0-57" fmla="*/ 405517 w 958619"/>
                  <a:gd name="connsiteY0-58" fmla="*/ 3242655 h 3242655"/>
                  <a:gd name="connsiteX1-59" fmla="*/ 0 w 958619"/>
                  <a:gd name="connsiteY1-60" fmla="*/ 0 h 3242655"/>
                  <a:gd name="connsiteX2-61" fmla="*/ 958619 w 958619"/>
                  <a:gd name="connsiteY2-62" fmla="*/ 3237384 h 3242655"/>
                  <a:gd name="connsiteX3-63" fmla="*/ 405517 w 958619"/>
                  <a:gd name="connsiteY3-64" fmla="*/ 3242655 h 3242655"/>
                  <a:gd name="connsiteX0-65" fmla="*/ 618168 w 958619"/>
                  <a:gd name="connsiteY0-66" fmla="*/ 3178859 h 3237384"/>
                  <a:gd name="connsiteX1-67" fmla="*/ 0 w 958619"/>
                  <a:gd name="connsiteY1-68" fmla="*/ 0 h 3237384"/>
                  <a:gd name="connsiteX2-69" fmla="*/ 958619 w 958619"/>
                  <a:gd name="connsiteY2-70" fmla="*/ 3237384 h 3237384"/>
                  <a:gd name="connsiteX3-71" fmla="*/ 618168 w 958619"/>
                  <a:gd name="connsiteY3-72" fmla="*/ 3178859 h 3237384"/>
                  <a:gd name="connsiteX0-73" fmla="*/ 400201 w 958619"/>
                  <a:gd name="connsiteY0-74" fmla="*/ 3242654 h 3242654"/>
                  <a:gd name="connsiteX1-75" fmla="*/ 0 w 958619"/>
                  <a:gd name="connsiteY1-76" fmla="*/ 0 h 3242654"/>
                  <a:gd name="connsiteX2-77" fmla="*/ 958619 w 958619"/>
                  <a:gd name="connsiteY2-78" fmla="*/ 3237384 h 3242654"/>
                  <a:gd name="connsiteX3-79" fmla="*/ 400201 w 958619"/>
                  <a:gd name="connsiteY3-80" fmla="*/ 3242654 h 3242654"/>
                  <a:gd name="connsiteX0-81" fmla="*/ 415676 w 974094"/>
                  <a:gd name="connsiteY0-82" fmla="*/ 3649403 h 3649403"/>
                  <a:gd name="connsiteX1-83" fmla="*/ 0 w 974094"/>
                  <a:gd name="connsiteY1-84" fmla="*/ 0 h 3649403"/>
                  <a:gd name="connsiteX2-85" fmla="*/ 974094 w 974094"/>
                  <a:gd name="connsiteY2-86" fmla="*/ 3644133 h 3649403"/>
                  <a:gd name="connsiteX3-87" fmla="*/ 415676 w 974094"/>
                  <a:gd name="connsiteY3-88" fmla="*/ 3649403 h 3649403"/>
                  <a:gd name="connsiteX0-89" fmla="*/ 222243 w 780661"/>
                  <a:gd name="connsiteY0-90" fmla="*/ 3291077 h 3291077"/>
                  <a:gd name="connsiteX1-91" fmla="*/ 0 w 780661"/>
                  <a:gd name="connsiteY1-92" fmla="*/ 0 h 3291077"/>
                  <a:gd name="connsiteX2-93" fmla="*/ 780661 w 780661"/>
                  <a:gd name="connsiteY2-94" fmla="*/ 3285807 h 3291077"/>
                  <a:gd name="connsiteX3-95" fmla="*/ 222243 w 780661"/>
                  <a:gd name="connsiteY3-96" fmla="*/ 3291077 h 3291077"/>
                  <a:gd name="connsiteX0-97" fmla="*/ 222243 w 771866"/>
                  <a:gd name="connsiteY0-98" fmla="*/ 3291077 h 3314861"/>
                  <a:gd name="connsiteX1-99" fmla="*/ 0 w 771866"/>
                  <a:gd name="connsiteY1-100" fmla="*/ 0 h 3314861"/>
                  <a:gd name="connsiteX2-101" fmla="*/ 771866 w 771866"/>
                  <a:gd name="connsiteY2-102" fmla="*/ 3314861 h 3314861"/>
                  <a:gd name="connsiteX3-103" fmla="*/ 222243 w 771866"/>
                  <a:gd name="connsiteY3-104" fmla="*/ 3291077 h 3314861"/>
                  <a:gd name="connsiteX0-105" fmla="*/ 222243 w 780661"/>
                  <a:gd name="connsiteY0-106" fmla="*/ 3291077 h 3295492"/>
                  <a:gd name="connsiteX1-107" fmla="*/ 0 w 780661"/>
                  <a:gd name="connsiteY1-108" fmla="*/ 0 h 3295492"/>
                  <a:gd name="connsiteX2-109" fmla="*/ 780661 w 780661"/>
                  <a:gd name="connsiteY2-110" fmla="*/ 3295492 h 3295492"/>
                  <a:gd name="connsiteX3-111" fmla="*/ 222243 w 780661"/>
                  <a:gd name="connsiteY3-112" fmla="*/ 3291077 h 3295492"/>
                  <a:gd name="connsiteX0-113" fmla="*/ 418040 w 780661"/>
                  <a:gd name="connsiteY0-114" fmla="*/ 4691892 h 4691892"/>
                  <a:gd name="connsiteX1-115" fmla="*/ 0 w 780661"/>
                  <a:gd name="connsiteY1-116" fmla="*/ 0 h 4691892"/>
                  <a:gd name="connsiteX2-117" fmla="*/ 780661 w 780661"/>
                  <a:gd name="connsiteY2-118" fmla="*/ 3295492 h 4691892"/>
                  <a:gd name="connsiteX3-119" fmla="*/ 418040 w 780661"/>
                  <a:gd name="connsiteY3-120" fmla="*/ 4691892 h 4691892"/>
                  <a:gd name="connsiteX0-121" fmla="*/ 585744 w 780661"/>
                  <a:gd name="connsiteY0-122" fmla="*/ 4132255 h 4132255"/>
                  <a:gd name="connsiteX1-123" fmla="*/ 0 w 780661"/>
                  <a:gd name="connsiteY1-124" fmla="*/ 0 h 4132255"/>
                  <a:gd name="connsiteX2-125" fmla="*/ 780661 w 780661"/>
                  <a:gd name="connsiteY2-126" fmla="*/ 3295492 h 4132255"/>
                  <a:gd name="connsiteX3-127" fmla="*/ 585744 w 780661"/>
                  <a:gd name="connsiteY3-128" fmla="*/ 4132255 h 4132255"/>
                  <a:gd name="connsiteX0-129" fmla="*/ 580081 w 780661"/>
                  <a:gd name="connsiteY0-130" fmla="*/ 4173719 h 4173719"/>
                  <a:gd name="connsiteX1-131" fmla="*/ 0 w 780661"/>
                  <a:gd name="connsiteY1-132" fmla="*/ 0 h 4173719"/>
                  <a:gd name="connsiteX2-133" fmla="*/ 780661 w 780661"/>
                  <a:gd name="connsiteY2-134" fmla="*/ 3295492 h 4173719"/>
                  <a:gd name="connsiteX3-135" fmla="*/ 580081 w 780661"/>
                  <a:gd name="connsiteY3-136" fmla="*/ 4173719 h 4173719"/>
                  <a:gd name="connsiteX0-137" fmla="*/ 623429 w 824009"/>
                  <a:gd name="connsiteY0-138" fmla="*/ 2433283 h 2433283"/>
                  <a:gd name="connsiteX1-139" fmla="*/ 0 w 824009"/>
                  <a:gd name="connsiteY1-140" fmla="*/ 0 h 2433283"/>
                  <a:gd name="connsiteX2-141" fmla="*/ 824009 w 824009"/>
                  <a:gd name="connsiteY2-142" fmla="*/ 1555056 h 2433283"/>
                  <a:gd name="connsiteX3-143" fmla="*/ 623429 w 824009"/>
                  <a:gd name="connsiteY3-144" fmla="*/ 2433283 h 2433283"/>
                  <a:gd name="connsiteX0-145" fmla="*/ 194202 w 394782"/>
                  <a:gd name="connsiteY0-146" fmla="*/ 2644050 h 2644050"/>
                  <a:gd name="connsiteX1-147" fmla="*/ 0 w 394782"/>
                  <a:gd name="connsiteY1-148" fmla="*/ 0 h 2644050"/>
                  <a:gd name="connsiteX2-149" fmla="*/ 394782 w 394782"/>
                  <a:gd name="connsiteY2-150" fmla="*/ 1765823 h 2644050"/>
                  <a:gd name="connsiteX3-151" fmla="*/ 194202 w 394782"/>
                  <a:gd name="connsiteY3-152" fmla="*/ 2644050 h 2644050"/>
                  <a:gd name="connsiteX0-153" fmla="*/ 594755 w 795335"/>
                  <a:gd name="connsiteY0-154" fmla="*/ 1629885 h 1629885"/>
                  <a:gd name="connsiteX1-155" fmla="*/ 0 w 795335"/>
                  <a:gd name="connsiteY1-156" fmla="*/ 0 h 1629885"/>
                  <a:gd name="connsiteX2-157" fmla="*/ 795335 w 795335"/>
                  <a:gd name="connsiteY2-158" fmla="*/ 751658 h 1629885"/>
                  <a:gd name="connsiteX3-159" fmla="*/ 594755 w 795335"/>
                  <a:gd name="connsiteY3-160" fmla="*/ 1629885 h 1629885"/>
                  <a:gd name="connsiteX0-161" fmla="*/ 179727 w 380307"/>
                  <a:gd name="connsiteY0-162" fmla="*/ 2706907 h 2706907"/>
                  <a:gd name="connsiteX1-163" fmla="*/ 0 w 380307"/>
                  <a:gd name="connsiteY1-164" fmla="*/ 0 h 2706907"/>
                  <a:gd name="connsiteX2-165" fmla="*/ 380307 w 380307"/>
                  <a:gd name="connsiteY2-166" fmla="*/ 1828680 h 2706907"/>
                  <a:gd name="connsiteX3-167" fmla="*/ 179727 w 380307"/>
                  <a:gd name="connsiteY3-168" fmla="*/ 2706907 h 2706907"/>
                </a:gdLst>
                <a:ahLst/>
                <a:cxnLst>
                  <a:cxn ang="0">
                    <a:pos x="connsiteX0-1" y="connsiteY0-2"/>
                  </a:cxn>
                  <a:cxn ang="0">
                    <a:pos x="connsiteX1-3" y="connsiteY1-4"/>
                  </a:cxn>
                  <a:cxn ang="0">
                    <a:pos x="connsiteX2-5" y="connsiteY2-6"/>
                  </a:cxn>
                  <a:cxn ang="0">
                    <a:pos x="connsiteX3-7" y="connsiteY3-8"/>
                  </a:cxn>
                </a:cxnLst>
                <a:rect l="l" t="t" r="r" b="b"/>
                <a:pathLst>
                  <a:path w="380307" h="2706907">
                    <a:moveTo>
                      <a:pt x="179727" y="2706907"/>
                    </a:moveTo>
                    <a:lnTo>
                      <a:pt x="0" y="0"/>
                    </a:lnTo>
                    <a:lnTo>
                      <a:pt x="380307" y="1828680"/>
                    </a:lnTo>
                    <a:lnTo>
                      <a:pt x="179727" y="2706907"/>
                    </a:lnTo>
                    <a:close/>
                  </a:path>
                </a:pathLst>
              </a:custGeom>
              <a:gradFill flip="none" rotWithShape="1">
                <a:gsLst>
                  <a:gs pos="0">
                    <a:srgbClr val="54C3F1">
                      <a:alpha val="60000"/>
                    </a:srgbClr>
                  </a:gs>
                  <a:gs pos="0">
                    <a:srgbClr val="90CEED"/>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a:latin typeface="Arial" panose="020B0604020202020204" pitchFamily="34" charset="0"/>
                  <a:cs typeface="Arial" panose="020B0604020202020204" pitchFamily="34" charset="0"/>
                </a:endParaRPr>
              </a:p>
            </p:txBody>
          </p:sp>
          <p:sp>
            <p:nvSpPr>
              <p:cNvPr id="17" name="直角三角形 11"/>
              <p:cNvSpPr/>
              <p:nvPr userDrawn="1"/>
            </p:nvSpPr>
            <p:spPr>
              <a:xfrm rot="5867245" flipH="1">
                <a:off x="3901511" y="2292107"/>
                <a:ext cx="511107" cy="2522620"/>
              </a:xfrm>
              <a:custGeom>
                <a:avLst/>
                <a:gdLst>
                  <a:gd name="connsiteX0" fmla="*/ 0 w 616713"/>
                  <a:gd name="connsiteY0" fmla="*/ 3502550 h 3502550"/>
                  <a:gd name="connsiteX1" fmla="*/ 0 w 616713"/>
                  <a:gd name="connsiteY1" fmla="*/ 0 h 3502550"/>
                  <a:gd name="connsiteX2" fmla="*/ 616713 w 616713"/>
                  <a:gd name="connsiteY2" fmla="*/ 3502550 h 3502550"/>
                  <a:gd name="connsiteX3" fmla="*/ 0 w 616713"/>
                  <a:gd name="connsiteY3" fmla="*/ 3502550 h 3502550"/>
                  <a:gd name="connsiteX0-1" fmla="*/ 349858 w 966571"/>
                  <a:gd name="connsiteY0-2" fmla="*/ 3470745 h 3470745"/>
                  <a:gd name="connsiteX1-3" fmla="*/ 0 w 966571"/>
                  <a:gd name="connsiteY1-4" fmla="*/ 0 h 3470745"/>
                  <a:gd name="connsiteX2-5" fmla="*/ 966571 w 966571"/>
                  <a:gd name="connsiteY2-6" fmla="*/ 3470745 h 3470745"/>
                  <a:gd name="connsiteX3-7" fmla="*/ 349858 w 966571"/>
                  <a:gd name="connsiteY3-8" fmla="*/ 3470745 h 3470745"/>
                  <a:gd name="connsiteX0-9" fmla="*/ 0 w 616713"/>
                  <a:gd name="connsiteY0-10" fmla="*/ 3279914 h 3279914"/>
                  <a:gd name="connsiteX1-11" fmla="*/ 119269 w 616713"/>
                  <a:gd name="connsiteY1-12" fmla="*/ 0 h 3279914"/>
                  <a:gd name="connsiteX2-13" fmla="*/ 616713 w 616713"/>
                  <a:gd name="connsiteY2-14" fmla="*/ 3279914 h 3279914"/>
                  <a:gd name="connsiteX3-15" fmla="*/ 0 w 616713"/>
                  <a:gd name="connsiteY3-16" fmla="*/ 3279914 h 3279914"/>
                  <a:gd name="connsiteX0-17" fmla="*/ 341906 w 958619"/>
                  <a:gd name="connsiteY0-18" fmla="*/ 3279914 h 3279914"/>
                  <a:gd name="connsiteX1-19" fmla="*/ 0 w 958619"/>
                  <a:gd name="connsiteY1-20" fmla="*/ 0 h 3279914"/>
                  <a:gd name="connsiteX2-21" fmla="*/ 958619 w 958619"/>
                  <a:gd name="connsiteY2-22" fmla="*/ 3279914 h 3279914"/>
                  <a:gd name="connsiteX3-23" fmla="*/ 341906 w 958619"/>
                  <a:gd name="connsiteY3-24" fmla="*/ 3279914 h 3279914"/>
                  <a:gd name="connsiteX0-25" fmla="*/ 421419 w 958619"/>
                  <a:gd name="connsiteY0-26" fmla="*/ 3295817 h 3295817"/>
                  <a:gd name="connsiteX1-27" fmla="*/ 0 w 958619"/>
                  <a:gd name="connsiteY1-28" fmla="*/ 0 h 3295817"/>
                  <a:gd name="connsiteX2-29" fmla="*/ 958619 w 958619"/>
                  <a:gd name="connsiteY2-30" fmla="*/ 3279914 h 3295817"/>
                  <a:gd name="connsiteX3-31" fmla="*/ 421419 w 958619"/>
                  <a:gd name="connsiteY3-32" fmla="*/ 3295817 h 3295817"/>
                  <a:gd name="connsiteX0-33" fmla="*/ 405517 w 958619"/>
                  <a:gd name="connsiteY0-34" fmla="*/ 3295817 h 3295817"/>
                  <a:gd name="connsiteX1-35" fmla="*/ 0 w 958619"/>
                  <a:gd name="connsiteY1-36" fmla="*/ 0 h 3295817"/>
                  <a:gd name="connsiteX2-37" fmla="*/ 958619 w 958619"/>
                  <a:gd name="connsiteY2-38" fmla="*/ 3279914 h 3295817"/>
                  <a:gd name="connsiteX3-39" fmla="*/ 405517 w 958619"/>
                  <a:gd name="connsiteY3-40" fmla="*/ 3295817 h 3295817"/>
                  <a:gd name="connsiteX0-41" fmla="*/ 384252 w 937354"/>
                  <a:gd name="connsiteY0-42" fmla="*/ 3258603 h 3258603"/>
                  <a:gd name="connsiteX1-43" fmla="*/ 0 w 937354"/>
                  <a:gd name="connsiteY1-44" fmla="*/ 0 h 3258603"/>
                  <a:gd name="connsiteX2-45" fmla="*/ 937354 w 937354"/>
                  <a:gd name="connsiteY2-46" fmla="*/ 3242700 h 3258603"/>
                  <a:gd name="connsiteX3-47" fmla="*/ 384252 w 937354"/>
                  <a:gd name="connsiteY3-48" fmla="*/ 3258603 h 3258603"/>
                  <a:gd name="connsiteX0-49" fmla="*/ 405517 w 958619"/>
                  <a:gd name="connsiteY0-50" fmla="*/ 3253287 h 3253287"/>
                  <a:gd name="connsiteX1-51" fmla="*/ 0 w 958619"/>
                  <a:gd name="connsiteY1-52" fmla="*/ 0 h 3253287"/>
                  <a:gd name="connsiteX2-53" fmla="*/ 958619 w 958619"/>
                  <a:gd name="connsiteY2-54" fmla="*/ 3237384 h 3253287"/>
                  <a:gd name="connsiteX3-55" fmla="*/ 405517 w 958619"/>
                  <a:gd name="connsiteY3-56" fmla="*/ 3253287 h 3253287"/>
                  <a:gd name="connsiteX0-57" fmla="*/ 405517 w 958619"/>
                  <a:gd name="connsiteY0-58" fmla="*/ 3242655 h 3242655"/>
                  <a:gd name="connsiteX1-59" fmla="*/ 0 w 958619"/>
                  <a:gd name="connsiteY1-60" fmla="*/ 0 h 3242655"/>
                  <a:gd name="connsiteX2-61" fmla="*/ 958619 w 958619"/>
                  <a:gd name="connsiteY2-62" fmla="*/ 3237384 h 3242655"/>
                  <a:gd name="connsiteX3-63" fmla="*/ 405517 w 958619"/>
                  <a:gd name="connsiteY3-64" fmla="*/ 3242655 h 3242655"/>
                  <a:gd name="connsiteX0-65" fmla="*/ 618168 w 958619"/>
                  <a:gd name="connsiteY0-66" fmla="*/ 3178859 h 3237384"/>
                  <a:gd name="connsiteX1-67" fmla="*/ 0 w 958619"/>
                  <a:gd name="connsiteY1-68" fmla="*/ 0 h 3237384"/>
                  <a:gd name="connsiteX2-69" fmla="*/ 958619 w 958619"/>
                  <a:gd name="connsiteY2-70" fmla="*/ 3237384 h 3237384"/>
                  <a:gd name="connsiteX3-71" fmla="*/ 618168 w 958619"/>
                  <a:gd name="connsiteY3-72" fmla="*/ 3178859 h 3237384"/>
                  <a:gd name="connsiteX0-73" fmla="*/ 400201 w 958619"/>
                  <a:gd name="connsiteY0-74" fmla="*/ 3242654 h 3242654"/>
                  <a:gd name="connsiteX1-75" fmla="*/ 0 w 958619"/>
                  <a:gd name="connsiteY1-76" fmla="*/ 0 h 3242654"/>
                  <a:gd name="connsiteX2-77" fmla="*/ 958619 w 958619"/>
                  <a:gd name="connsiteY2-78" fmla="*/ 3237384 h 3242654"/>
                  <a:gd name="connsiteX3-79" fmla="*/ 400201 w 958619"/>
                  <a:gd name="connsiteY3-80" fmla="*/ 3242654 h 3242654"/>
                  <a:gd name="connsiteX0-81" fmla="*/ 415676 w 974094"/>
                  <a:gd name="connsiteY0-82" fmla="*/ 3649403 h 3649403"/>
                  <a:gd name="connsiteX1-83" fmla="*/ 0 w 974094"/>
                  <a:gd name="connsiteY1-84" fmla="*/ 0 h 3649403"/>
                  <a:gd name="connsiteX2-85" fmla="*/ 974094 w 974094"/>
                  <a:gd name="connsiteY2-86" fmla="*/ 3644133 h 3649403"/>
                  <a:gd name="connsiteX3-87" fmla="*/ 415676 w 974094"/>
                  <a:gd name="connsiteY3-88" fmla="*/ 3649403 h 3649403"/>
                  <a:gd name="connsiteX0-89" fmla="*/ 222243 w 780661"/>
                  <a:gd name="connsiteY0-90" fmla="*/ 3291077 h 3291077"/>
                  <a:gd name="connsiteX1-91" fmla="*/ 0 w 780661"/>
                  <a:gd name="connsiteY1-92" fmla="*/ 0 h 3291077"/>
                  <a:gd name="connsiteX2-93" fmla="*/ 780661 w 780661"/>
                  <a:gd name="connsiteY2-94" fmla="*/ 3285807 h 3291077"/>
                  <a:gd name="connsiteX3-95" fmla="*/ 222243 w 780661"/>
                  <a:gd name="connsiteY3-96" fmla="*/ 3291077 h 3291077"/>
                  <a:gd name="connsiteX0-97" fmla="*/ 222243 w 771866"/>
                  <a:gd name="connsiteY0-98" fmla="*/ 3291077 h 3314861"/>
                  <a:gd name="connsiteX1-99" fmla="*/ 0 w 771866"/>
                  <a:gd name="connsiteY1-100" fmla="*/ 0 h 3314861"/>
                  <a:gd name="connsiteX2-101" fmla="*/ 771866 w 771866"/>
                  <a:gd name="connsiteY2-102" fmla="*/ 3314861 h 3314861"/>
                  <a:gd name="connsiteX3-103" fmla="*/ 222243 w 771866"/>
                  <a:gd name="connsiteY3-104" fmla="*/ 3291077 h 3314861"/>
                  <a:gd name="connsiteX0-105" fmla="*/ 222243 w 780661"/>
                  <a:gd name="connsiteY0-106" fmla="*/ 3291077 h 3295492"/>
                  <a:gd name="connsiteX1-107" fmla="*/ 0 w 780661"/>
                  <a:gd name="connsiteY1-108" fmla="*/ 0 h 3295492"/>
                  <a:gd name="connsiteX2-109" fmla="*/ 780661 w 780661"/>
                  <a:gd name="connsiteY2-110" fmla="*/ 3295492 h 3295492"/>
                  <a:gd name="connsiteX3-111" fmla="*/ 222243 w 780661"/>
                  <a:gd name="connsiteY3-112" fmla="*/ 3291077 h 3295492"/>
                  <a:gd name="connsiteX0-113" fmla="*/ 418040 w 780661"/>
                  <a:gd name="connsiteY0-114" fmla="*/ 4691892 h 4691892"/>
                  <a:gd name="connsiteX1-115" fmla="*/ 0 w 780661"/>
                  <a:gd name="connsiteY1-116" fmla="*/ 0 h 4691892"/>
                  <a:gd name="connsiteX2-117" fmla="*/ 780661 w 780661"/>
                  <a:gd name="connsiteY2-118" fmla="*/ 3295492 h 4691892"/>
                  <a:gd name="connsiteX3-119" fmla="*/ 418040 w 780661"/>
                  <a:gd name="connsiteY3-120" fmla="*/ 4691892 h 4691892"/>
                  <a:gd name="connsiteX0-121" fmla="*/ 585744 w 780661"/>
                  <a:gd name="connsiteY0-122" fmla="*/ 4132255 h 4132255"/>
                  <a:gd name="connsiteX1-123" fmla="*/ 0 w 780661"/>
                  <a:gd name="connsiteY1-124" fmla="*/ 0 h 4132255"/>
                  <a:gd name="connsiteX2-125" fmla="*/ 780661 w 780661"/>
                  <a:gd name="connsiteY2-126" fmla="*/ 3295492 h 4132255"/>
                  <a:gd name="connsiteX3-127" fmla="*/ 585744 w 780661"/>
                  <a:gd name="connsiteY3-128" fmla="*/ 4132255 h 4132255"/>
                  <a:gd name="connsiteX0-129" fmla="*/ 580081 w 780661"/>
                  <a:gd name="connsiteY0-130" fmla="*/ 4173719 h 4173719"/>
                  <a:gd name="connsiteX1-131" fmla="*/ 0 w 780661"/>
                  <a:gd name="connsiteY1-132" fmla="*/ 0 h 4173719"/>
                  <a:gd name="connsiteX2-133" fmla="*/ 780661 w 780661"/>
                  <a:gd name="connsiteY2-134" fmla="*/ 3295492 h 4173719"/>
                  <a:gd name="connsiteX3-135" fmla="*/ 580081 w 780661"/>
                  <a:gd name="connsiteY3-136" fmla="*/ 4173719 h 4173719"/>
                  <a:gd name="connsiteX0-137" fmla="*/ 623429 w 824009"/>
                  <a:gd name="connsiteY0-138" fmla="*/ 2433283 h 2433283"/>
                  <a:gd name="connsiteX1-139" fmla="*/ 0 w 824009"/>
                  <a:gd name="connsiteY1-140" fmla="*/ 0 h 2433283"/>
                  <a:gd name="connsiteX2-141" fmla="*/ 824009 w 824009"/>
                  <a:gd name="connsiteY2-142" fmla="*/ 1555056 h 2433283"/>
                  <a:gd name="connsiteX3-143" fmla="*/ 623429 w 824009"/>
                  <a:gd name="connsiteY3-144" fmla="*/ 2433283 h 2433283"/>
                  <a:gd name="connsiteX0-145" fmla="*/ 194202 w 394782"/>
                  <a:gd name="connsiteY0-146" fmla="*/ 2644050 h 2644050"/>
                  <a:gd name="connsiteX1-147" fmla="*/ 0 w 394782"/>
                  <a:gd name="connsiteY1-148" fmla="*/ 0 h 2644050"/>
                  <a:gd name="connsiteX2-149" fmla="*/ 394782 w 394782"/>
                  <a:gd name="connsiteY2-150" fmla="*/ 1765823 h 2644050"/>
                  <a:gd name="connsiteX3-151" fmla="*/ 194202 w 394782"/>
                  <a:gd name="connsiteY3-152" fmla="*/ 2644050 h 2644050"/>
                  <a:gd name="connsiteX0-153" fmla="*/ 594755 w 795335"/>
                  <a:gd name="connsiteY0-154" fmla="*/ 1629885 h 1629885"/>
                  <a:gd name="connsiteX1-155" fmla="*/ 0 w 795335"/>
                  <a:gd name="connsiteY1-156" fmla="*/ 0 h 1629885"/>
                  <a:gd name="connsiteX2-157" fmla="*/ 795335 w 795335"/>
                  <a:gd name="connsiteY2-158" fmla="*/ 751658 h 1629885"/>
                  <a:gd name="connsiteX3-159" fmla="*/ 594755 w 795335"/>
                  <a:gd name="connsiteY3-160" fmla="*/ 1629885 h 1629885"/>
                  <a:gd name="connsiteX0-161" fmla="*/ 179727 w 380307"/>
                  <a:gd name="connsiteY0-162" fmla="*/ 2706907 h 2706907"/>
                  <a:gd name="connsiteX1-163" fmla="*/ 0 w 380307"/>
                  <a:gd name="connsiteY1-164" fmla="*/ 0 h 2706907"/>
                  <a:gd name="connsiteX2-165" fmla="*/ 380307 w 380307"/>
                  <a:gd name="connsiteY2-166" fmla="*/ 1828680 h 2706907"/>
                  <a:gd name="connsiteX3-167" fmla="*/ 179727 w 380307"/>
                  <a:gd name="connsiteY3-168" fmla="*/ 2706907 h 2706907"/>
                  <a:gd name="connsiteX0-169" fmla="*/ 36355 w 236935"/>
                  <a:gd name="connsiteY0-170" fmla="*/ 1516423 h 1516423"/>
                  <a:gd name="connsiteX1-171" fmla="*/ 0 w 236935"/>
                  <a:gd name="connsiteY1-172" fmla="*/ 0 h 1516423"/>
                  <a:gd name="connsiteX2-173" fmla="*/ 236935 w 236935"/>
                  <a:gd name="connsiteY2-174" fmla="*/ 638196 h 1516423"/>
                  <a:gd name="connsiteX3-175" fmla="*/ 36355 w 236935"/>
                  <a:gd name="connsiteY3-176" fmla="*/ 1516423 h 1516423"/>
                </a:gdLst>
                <a:ahLst/>
                <a:cxnLst>
                  <a:cxn ang="0">
                    <a:pos x="connsiteX0-1" y="connsiteY0-2"/>
                  </a:cxn>
                  <a:cxn ang="0">
                    <a:pos x="connsiteX1-3" y="connsiteY1-4"/>
                  </a:cxn>
                  <a:cxn ang="0">
                    <a:pos x="connsiteX2-5" y="connsiteY2-6"/>
                  </a:cxn>
                  <a:cxn ang="0">
                    <a:pos x="connsiteX3-7" y="connsiteY3-8"/>
                  </a:cxn>
                </a:cxnLst>
                <a:rect l="l" t="t" r="r" b="b"/>
                <a:pathLst>
                  <a:path w="236935" h="1516423">
                    <a:moveTo>
                      <a:pt x="36355" y="1516423"/>
                    </a:moveTo>
                    <a:lnTo>
                      <a:pt x="0" y="0"/>
                    </a:lnTo>
                    <a:lnTo>
                      <a:pt x="236935" y="638196"/>
                    </a:lnTo>
                    <a:lnTo>
                      <a:pt x="36355" y="1516423"/>
                    </a:lnTo>
                    <a:close/>
                  </a:path>
                </a:pathLst>
              </a:custGeom>
              <a:gradFill flip="none" rotWithShape="1">
                <a:gsLst>
                  <a:gs pos="5000">
                    <a:srgbClr val="3FB7ED">
                      <a:alpha val="39000"/>
                    </a:srgbClr>
                  </a:gs>
                  <a:gs pos="100000">
                    <a:srgbClr val="3FB7ED">
                      <a:alpha val="39000"/>
                    </a:srgbClr>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sz="1960" dirty="0">
                  <a:latin typeface="Arial" panose="020B0604020202020204" pitchFamily="34" charset="0"/>
                  <a:cs typeface="Arial" panose="020B0604020202020204" pitchFamily="34" charset="0"/>
                </a:endParaRPr>
              </a:p>
            </p:txBody>
          </p:sp>
        </p:grpSp>
      </p:grpSp>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7"/>
          <p:cNvSpPr/>
          <p:nvPr userDrawn="1"/>
        </p:nvSpPr>
        <p:spPr>
          <a:xfrm>
            <a:off x="0" y="1"/>
            <a:ext cx="2008202" cy="328114"/>
          </a:xfrm>
          <a:custGeom>
            <a:avLst/>
            <a:gdLst>
              <a:gd name="connsiteX0" fmla="*/ 0 w 1860606"/>
              <a:gd name="connsiteY0" fmla="*/ 0 h 297659"/>
              <a:gd name="connsiteX1" fmla="*/ 1860606 w 1860606"/>
              <a:gd name="connsiteY1" fmla="*/ 0 h 297659"/>
              <a:gd name="connsiteX2" fmla="*/ 1860606 w 1860606"/>
              <a:gd name="connsiteY2" fmla="*/ 297659 h 297659"/>
              <a:gd name="connsiteX3" fmla="*/ 0 w 1860606"/>
              <a:gd name="connsiteY3" fmla="*/ 297659 h 297659"/>
              <a:gd name="connsiteX4" fmla="*/ 0 w 1860606"/>
              <a:gd name="connsiteY4" fmla="*/ 0 h 297659"/>
              <a:gd name="connsiteX0-1" fmla="*/ 0 w 1860606"/>
              <a:gd name="connsiteY0-2" fmla="*/ 0 h 297659"/>
              <a:gd name="connsiteX1-3" fmla="*/ 1860606 w 1860606"/>
              <a:gd name="connsiteY1-4" fmla="*/ 0 h 297659"/>
              <a:gd name="connsiteX2-5" fmla="*/ 1598212 w 1860606"/>
              <a:gd name="connsiteY2-6" fmla="*/ 297659 h 297659"/>
              <a:gd name="connsiteX3-7" fmla="*/ 0 w 1860606"/>
              <a:gd name="connsiteY3-8" fmla="*/ 297659 h 297659"/>
              <a:gd name="connsiteX4-9" fmla="*/ 0 w 1860606"/>
              <a:gd name="connsiteY4-10" fmla="*/ 0 h 2976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60606" h="297659">
                <a:moveTo>
                  <a:pt x="0" y="0"/>
                </a:moveTo>
                <a:lnTo>
                  <a:pt x="1860606" y="0"/>
                </a:lnTo>
                <a:lnTo>
                  <a:pt x="1598212" y="297659"/>
                </a:lnTo>
                <a:lnTo>
                  <a:pt x="0" y="297659"/>
                </a:lnTo>
                <a:lnTo>
                  <a:pt x="0" y="0"/>
                </a:lnTo>
                <a:close/>
              </a:path>
            </a:pathLst>
          </a:custGeom>
          <a:gradFill flip="none" rotWithShape="1">
            <a:gsLst>
              <a:gs pos="0">
                <a:srgbClr val="54C3F1">
                  <a:alpha val="60000"/>
                </a:srgbClr>
              </a:gs>
              <a:gs pos="99000">
                <a:srgbClr val="336AA9"/>
              </a:gs>
              <a:gs pos="78000">
                <a:srgbClr val="54C3F1"/>
              </a:gs>
              <a:gs pos="100000">
                <a:srgbClr val="1C2B76">
                  <a:alpha val="62000"/>
                </a:srgbClr>
              </a:gs>
            </a:gsLst>
            <a:lin ang="19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GB" sz="1200" b="1" dirty="0">
                <a:latin typeface="Arial" panose="020B0604020202020204" pitchFamily="34" charset="0"/>
                <a:cs typeface="Arial" panose="020B0604020202020204" pitchFamily="34" charset="0"/>
              </a:rPr>
              <a:t>Hyogo Prefecture</a:t>
            </a:r>
            <a:endParaRPr kumimoji="1" lang="ja-JP" altLang="en-US" sz="1200" b="1" dirty="0">
              <a:latin typeface="Arial" panose="020B0604020202020204" pitchFamily="34" charset="0"/>
              <a:cs typeface="Arial" panose="020B0604020202020204" pitchFamily="34" charset="0"/>
            </a:endParaRPr>
          </a:p>
        </p:txBody>
      </p:sp>
      <p:pic>
        <p:nvPicPr>
          <p:cNvPr id="2" name="図 1"/>
          <p:cNvPicPr>
            <a:picLocks noChangeAspect="1"/>
          </p:cNvPicPr>
          <p:nvPr userDrawn="1"/>
        </p:nvPicPr>
        <p:blipFill rotWithShape="1">
          <a:blip r:embed="rId3" cstate="print"/>
          <a:srcRect/>
          <a:stretch>
            <a:fillRect/>
          </a:stretch>
        </p:blipFill>
        <p:spPr>
          <a:xfrm>
            <a:off x="7020732" y="1906291"/>
            <a:ext cx="2991173" cy="4200041"/>
          </a:xfrm>
          <a:prstGeom prst="rect">
            <a:avLst/>
          </a:prstGeom>
        </p:spPr>
      </p:pic>
      <p:sp>
        <p:nvSpPr>
          <p:cNvPr id="3" name="正方形/長方形 2"/>
          <p:cNvSpPr/>
          <p:nvPr userDrawn="1"/>
        </p:nvSpPr>
        <p:spPr>
          <a:xfrm>
            <a:off x="-325464" y="7327197"/>
            <a:ext cx="11181017" cy="371960"/>
          </a:xfrm>
          <a:prstGeom prst="rect">
            <a:avLst/>
          </a:prstGeom>
          <a:gradFill>
            <a:gsLst>
              <a:gs pos="0">
                <a:srgbClr val="96DBF6"/>
              </a:gs>
              <a:gs pos="51000">
                <a:srgbClr val="6ECDF3"/>
              </a:gs>
              <a:gs pos="100000">
                <a:srgbClr val="6882A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1007745"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0" indent="0" algn="l" defTabSz="1007745" rtl="0" eaLnBrk="1" latinLnBrk="0" hangingPunct="1">
        <a:lnSpc>
          <a:spcPct val="50000"/>
        </a:lnSpc>
        <a:spcBef>
          <a:spcPts val="1100"/>
        </a:spcBef>
        <a:buFont typeface="Arial" panose="020B0604020202020204" pitchFamily="34" charset="0"/>
        <a:buNone/>
        <a:defRPr kumimoji="1" sz="900" b="1" kern="1200">
          <a:solidFill>
            <a:schemeClr val="bg1">
              <a:lumMod val="65000"/>
            </a:schemeClr>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7745" rtl="0" eaLnBrk="1" latinLnBrk="0" hangingPunct="1">
        <a:defRPr kumimoji="1" sz="1985" kern="1200">
          <a:solidFill>
            <a:schemeClr val="tx1"/>
          </a:solidFill>
          <a:latin typeface="+mn-lt"/>
          <a:ea typeface="+mn-ea"/>
          <a:cs typeface="+mn-cs"/>
        </a:defRPr>
      </a:lvl1pPr>
      <a:lvl2pPr marL="504190" algn="l" defTabSz="1007745" rtl="0" eaLnBrk="1" latinLnBrk="0" hangingPunct="1">
        <a:defRPr kumimoji="1" sz="1985" kern="1200">
          <a:solidFill>
            <a:schemeClr val="tx1"/>
          </a:solidFill>
          <a:latin typeface="+mn-lt"/>
          <a:ea typeface="+mn-ea"/>
          <a:cs typeface="+mn-cs"/>
        </a:defRPr>
      </a:lvl2pPr>
      <a:lvl3pPr marL="1007745" algn="l" defTabSz="1007745" rtl="0" eaLnBrk="1" latinLnBrk="0" hangingPunct="1">
        <a:defRPr kumimoji="1" sz="1985" kern="1200">
          <a:solidFill>
            <a:schemeClr val="tx1"/>
          </a:solidFill>
          <a:latin typeface="+mn-lt"/>
          <a:ea typeface="+mn-ea"/>
          <a:cs typeface="+mn-cs"/>
        </a:defRPr>
      </a:lvl3pPr>
      <a:lvl4pPr marL="1511935" algn="l" defTabSz="1007745" rtl="0" eaLnBrk="1" latinLnBrk="0" hangingPunct="1">
        <a:defRPr kumimoji="1" sz="1985" kern="1200">
          <a:solidFill>
            <a:schemeClr val="tx1"/>
          </a:solidFill>
          <a:latin typeface="+mn-lt"/>
          <a:ea typeface="+mn-ea"/>
          <a:cs typeface="+mn-cs"/>
        </a:defRPr>
      </a:lvl4pPr>
      <a:lvl5pPr marL="2016125" algn="l" defTabSz="1007745" rtl="0" eaLnBrk="1" latinLnBrk="0" hangingPunct="1">
        <a:defRPr kumimoji="1" sz="1985" kern="1200">
          <a:solidFill>
            <a:schemeClr val="tx1"/>
          </a:solidFill>
          <a:latin typeface="+mn-lt"/>
          <a:ea typeface="+mn-ea"/>
          <a:cs typeface="+mn-cs"/>
        </a:defRPr>
      </a:lvl5pPr>
      <a:lvl6pPr marL="2519680" algn="l" defTabSz="1007745" rtl="0" eaLnBrk="1" latinLnBrk="0" hangingPunct="1">
        <a:defRPr kumimoji="1" sz="1985" kern="1200">
          <a:solidFill>
            <a:schemeClr val="tx1"/>
          </a:solidFill>
          <a:latin typeface="+mn-lt"/>
          <a:ea typeface="+mn-ea"/>
          <a:cs typeface="+mn-cs"/>
        </a:defRPr>
      </a:lvl6pPr>
      <a:lvl7pPr marL="3023870" algn="l" defTabSz="1007745" rtl="0" eaLnBrk="1" latinLnBrk="0" hangingPunct="1">
        <a:defRPr kumimoji="1" sz="1985" kern="1200">
          <a:solidFill>
            <a:schemeClr val="tx1"/>
          </a:solidFill>
          <a:latin typeface="+mn-lt"/>
          <a:ea typeface="+mn-ea"/>
          <a:cs typeface="+mn-cs"/>
        </a:defRPr>
      </a:lvl7pPr>
      <a:lvl8pPr marL="3528060" algn="l" defTabSz="1007745" rtl="0" eaLnBrk="1" latinLnBrk="0" hangingPunct="1">
        <a:defRPr kumimoji="1" sz="1985" kern="1200">
          <a:solidFill>
            <a:schemeClr val="tx1"/>
          </a:solidFill>
          <a:latin typeface="+mn-lt"/>
          <a:ea typeface="+mn-ea"/>
          <a:cs typeface="+mn-cs"/>
        </a:defRPr>
      </a:lvl8pPr>
      <a:lvl9pPr marL="4031615" algn="l" defTabSz="1007745" rtl="0" eaLnBrk="1" latinLnBrk="0" hangingPunct="1">
        <a:defRPr kumimoji="1" sz="19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93000"/>
                <a:satMod val="150000"/>
                <a:shade val="98000"/>
                <a:lumMod val="102000"/>
              </a:schemeClr>
            </a:gs>
            <a:gs pos="50000">
              <a:schemeClr val="bg2">
                <a:tint val="98000"/>
                <a:satMod val="130000"/>
                <a:shade val="90000"/>
                <a:lumMod val="103000"/>
                <a:alpha val="0"/>
              </a:schemeClr>
            </a:gs>
            <a:gs pos="100000">
              <a:schemeClr val="bg2">
                <a:shade val="63000"/>
                <a:satMod val="120000"/>
              </a:schemeClr>
            </a:gs>
          </a:gsLst>
          <a:lin ang="9600000" scaled="0"/>
        </a:gradFill>
        <a:effectLst/>
      </p:bgPr>
    </p:bg>
    <p:spTree>
      <p:nvGrpSpPr>
        <p:cNvPr id="1" name=""/>
        <p:cNvGrpSpPr/>
        <p:nvPr/>
      </p:nvGrpSpPr>
      <p:grpSpPr>
        <a:xfrm>
          <a:off x="0" y="0"/>
          <a:ext cx="0" cy="0"/>
          <a:chOff x="0" y="0"/>
          <a:chExt cx="0" cy="0"/>
        </a:xfrm>
      </p:grpSpPr>
      <p:sp>
        <p:nvSpPr>
          <p:cNvPr id="18" name="直角三角形 17"/>
          <p:cNvSpPr/>
          <p:nvPr userDrawn="1"/>
        </p:nvSpPr>
        <p:spPr>
          <a:xfrm rot="10800000">
            <a:off x="7932145" y="0"/>
            <a:ext cx="2759668" cy="1244906"/>
          </a:xfrm>
          <a:prstGeom prst="rtTriangle">
            <a:avLst/>
          </a:prstGeom>
          <a:gradFill>
            <a:gsLst>
              <a:gs pos="0">
                <a:srgbClr val="73CBF3"/>
              </a:gs>
              <a:gs pos="72000">
                <a:srgbClr val="44ADDE"/>
              </a:gs>
              <a:gs pos="100000">
                <a:srgbClr val="2C76AE">
                  <a:lumMod val="55000"/>
                  <a:lumOff val="45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9" name="直角三角形 18"/>
          <p:cNvSpPr/>
          <p:nvPr userDrawn="1"/>
        </p:nvSpPr>
        <p:spPr>
          <a:xfrm rot="10800000">
            <a:off x="8753922" y="-357"/>
            <a:ext cx="1937891" cy="1608820"/>
          </a:xfrm>
          <a:prstGeom prst="rtTriangle">
            <a:avLst/>
          </a:prstGeom>
          <a:gradFill>
            <a:gsLst>
              <a:gs pos="0">
                <a:srgbClr val="73CBF3">
                  <a:lumMod val="45000"/>
                  <a:lumOff val="55000"/>
                </a:srgbClr>
              </a:gs>
              <a:gs pos="44000">
                <a:srgbClr val="44ADDE">
                  <a:lumMod val="92000"/>
                </a:srgbClr>
              </a:gs>
              <a:gs pos="100000">
                <a:srgbClr val="2C76AE">
                  <a:lumMod val="90000"/>
                  <a:lumOff val="10000"/>
                </a:srgbClr>
              </a:gs>
            </a:gsLst>
            <a:lin ang="168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0" name="正方形/長方形 19"/>
          <p:cNvSpPr/>
          <p:nvPr userDrawn="1"/>
        </p:nvSpPr>
        <p:spPr>
          <a:xfrm>
            <a:off x="9311979" y="0"/>
            <a:ext cx="1379834" cy="1156771"/>
          </a:xfrm>
          <a:custGeom>
            <a:avLst/>
            <a:gdLst>
              <a:gd name="connsiteX0" fmla="*/ 0 w 936434"/>
              <a:gd name="connsiteY0" fmla="*/ 0 h 936434"/>
              <a:gd name="connsiteX1" fmla="*/ 936434 w 936434"/>
              <a:gd name="connsiteY1" fmla="*/ 0 h 936434"/>
              <a:gd name="connsiteX2" fmla="*/ 936434 w 936434"/>
              <a:gd name="connsiteY2" fmla="*/ 936434 h 936434"/>
              <a:gd name="connsiteX3" fmla="*/ 0 w 936434"/>
              <a:gd name="connsiteY3" fmla="*/ 936434 h 936434"/>
              <a:gd name="connsiteX4" fmla="*/ 0 w 936434"/>
              <a:gd name="connsiteY4" fmla="*/ 0 h 936434"/>
              <a:gd name="connsiteX0-1" fmla="*/ 0 w 1355075"/>
              <a:gd name="connsiteY0-2" fmla="*/ 0 h 936434"/>
              <a:gd name="connsiteX1-3" fmla="*/ 1355075 w 1355075"/>
              <a:gd name="connsiteY1-4" fmla="*/ 0 h 936434"/>
              <a:gd name="connsiteX2-5" fmla="*/ 1355075 w 1355075"/>
              <a:gd name="connsiteY2-6" fmla="*/ 936434 h 936434"/>
              <a:gd name="connsiteX3-7" fmla="*/ 418641 w 1355075"/>
              <a:gd name="connsiteY3-8" fmla="*/ 936434 h 936434"/>
              <a:gd name="connsiteX4-9" fmla="*/ 0 w 1355075"/>
              <a:gd name="connsiteY4-10" fmla="*/ 0 h 936434"/>
              <a:gd name="connsiteX0-11" fmla="*/ 0 w 1465244"/>
              <a:gd name="connsiteY0-12" fmla="*/ 0 h 1311007"/>
              <a:gd name="connsiteX1-13" fmla="*/ 1355075 w 1465244"/>
              <a:gd name="connsiteY1-14" fmla="*/ 0 h 1311007"/>
              <a:gd name="connsiteX2-15" fmla="*/ 1465244 w 1465244"/>
              <a:gd name="connsiteY2-16" fmla="*/ 1311007 h 1311007"/>
              <a:gd name="connsiteX3-17" fmla="*/ 418641 w 1465244"/>
              <a:gd name="connsiteY3-18" fmla="*/ 936434 h 1311007"/>
              <a:gd name="connsiteX4-19" fmla="*/ 0 w 1465244"/>
              <a:gd name="connsiteY4-20" fmla="*/ 0 h 1311007"/>
              <a:gd name="connsiteX0-21" fmla="*/ 0 w 1465244"/>
              <a:gd name="connsiteY0-22" fmla="*/ 0 h 1311007"/>
              <a:gd name="connsiteX1-23" fmla="*/ 1355075 w 1465244"/>
              <a:gd name="connsiteY1-24" fmla="*/ 0 h 1311007"/>
              <a:gd name="connsiteX2-25" fmla="*/ 1465244 w 1465244"/>
              <a:gd name="connsiteY2-26" fmla="*/ 1311007 h 1311007"/>
              <a:gd name="connsiteX3-27" fmla="*/ 826265 w 1465244"/>
              <a:gd name="connsiteY3-28" fmla="*/ 1145754 h 1311007"/>
              <a:gd name="connsiteX4-29" fmla="*/ 0 w 1465244"/>
              <a:gd name="connsiteY4-30" fmla="*/ 0 h 1311007"/>
              <a:gd name="connsiteX0-31" fmla="*/ 0 w 1586430"/>
              <a:gd name="connsiteY0-32" fmla="*/ 0 h 1322024"/>
              <a:gd name="connsiteX1-33" fmla="*/ 1355075 w 1586430"/>
              <a:gd name="connsiteY1-34" fmla="*/ 0 h 1322024"/>
              <a:gd name="connsiteX2-35" fmla="*/ 1586430 w 1586430"/>
              <a:gd name="connsiteY2-36" fmla="*/ 1322024 h 1322024"/>
              <a:gd name="connsiteX3-37" fmla="*/ 826265 w 1586430"/>
              <a:gd name="connsiteY3-38" fmla="*/ 1145754 h 1322024"/>
              <a:gd name="connsiteX4-39" fmla="*/ 0 w 1586430"/>
              <a:gd name="connsiteY4-40" fmla="*/ 0 h 1322024"/>
              <a:gd name="connsiteX0-41" fmla="*/ 0 w 1586430"/>
              <a:gd name="connsiteY0-42" fmla="*/ 0 h 1322024"/>
              <a:gd name="connsiteX1-43" fmla="*/ 1355075 w 1586430"/>
              <a:gd name="connsiteY1-44" fmla="*/ 0 h 1322024"/>
              <a:gd name="connsiteX2-45" fmla="*/ 1586430 w 1586430"/>
              <a:gd name="connsiteY2-46" fmla="*/ 1322024 h 1322024"/>
              <a:gd name="connsiteX3-47" fmla="*/ 815248 w 1586430"/>
              <a:gd name="connsiteY3-48" fmla="*/ 1156771 h 1322024"/>
              <a:gd name="connsiteX4-49" fmla="*/ 0 w 1586430"/>
              <a:gd name="connsiteY4-50" fmla="*/ 0 h 1322024"/>
              <a:gd name="connsiteX0-51" fmla="*/ 0 w 1586430"/>
              <a:gd name="connsiteY0-52" fmla="*/ 0 h 1322024"/>
              <a:gd name="connsiteX1-53" fmla="*/ 1355075 w 1586430"/>
              <a:gd name="connsiteY1-54" fmla="*/ 0 h 1322024"/>
              <a:gd name="connsiteX2-55" fmla="*/ 1586430 w 1586430"/>
              <a:gd name="connsiteY2-56" fmla="*/ 1322024 h 1322024"/>
              <a:gd name="connsiteX3-57" fmla="*/ 771444 w 1586430"/>
              <a:gd name="connsiteY3-58" fmla="*/ 1145886 h 1322024"/>
              <a:gd name="connsiteX4-59" fmla="*/ 0 w 1586430"/>
              <a:gd name="connsiteY4-60" fmla="*/ 0 h 1322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86430" h="1322024">
                <a:moveTo>
                  <a:pt x="0" y="0"/>
                </a:moveTo>
                <a:lnTo>
                  <a:pt x="1355075" y="0"/>
                </a:lnTo>
                <a:lnTo>
                  <a:pt x="1586430" y="1322024"/>
                </a:lnTo>
                <a:lnTo>
                  <a:pt x="771444" y="1145886"/>
                </a:lnTo>
                <a:lnTo>
                  <a:pt x="0" y="0"/>
                </a:lnTo>
                <a:close/>
              </a:path>
            </a:pathLst>
          </a:custGeom>
          <a:gradFill>
            <a:gsLst>
              <a:gs pos="0">
                <a:srgbClr val="73CBF3">
                  <a:alpha val="0"/>
                </a:srgbClr>
              </a:gs>
              <a:gs pos="44000">
                <a:srgbClr val="44ADDE">
                  <a:alpha val="60000"/>
                </a:srgbClr>
              </a:gs>
              <a:gs pos="100000">
                <a:srgbClr val="2C76AE">
                  <a:alpha val="0"/>
                </a:srgbClr>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2" name="直角三角形 21"/>
          <p:cNvSpPr/>
          <p:nvPr userDrawn="1"/>
        </p:nvSpPr>
        <p:spPr>
          <a:xfrm>
            <a:off x="-26126" y="5800363"/>
            <a:ext cx="1937891" cy="1608820"/>
          </a:xfrm>
          <a:prstGeom prst="rtTriangle">
            <a:avLst/>
          </a:prstGeom>
          <a:gradFill>
            <a:gsLst>
              <a:gs pos="0">
                <a:srgbClr val="73CBF3"/>
              </a:gs>
              <a:gs pos="44000">
                <a:srgbClr val="44ADDE"/>
              </a:gs>
              <a:gs pos="100000">
                <a:srgbClr val="2C76AE">
                  <a:lumMod val="0"/>
                  <a:lumOff val="100000"/>
                </a:srgbClr>
              </a:gs>
            </a:gsLst>
            <a:lin ang="18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1" name="直角三角形 20"/>
          <p:cNvSpPr/>
          <p:nvPr userDrawn="1"/>
        </p:nvSpPr>
        <p:spPr>
          <a:xfrm>
            <a:off x="-26126" y="6327832"/>
            <a:ext cx="2759668" cy="1244906"/>
          </a:xfrm>
          <a:prstGeom prst="rtTriangle">
            <a:avLst/>
          </a:prstGeom>
          <a:gradFill>
            <a:gsLst>
              <a:gs pos="0">
                <a:srgbClr val="73CBF3"/>
              </a:gs>
              <a:gs pos="52000">
                <a:srgbClr val="44ADDE"/>
              </a:gs>
              <a:gs pos="100000">
                <a:srgbClr val="2C76AE">
                  <a:lumMod val="46000"/>
                  <a:lumOff val="54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3" name="正方形/長方形 19"/>
          <p:cNvSpPr/>
          <p:nvPr userDrawn="1"/>
        </p:nvSpPr>
        <p:spPr>
          <a:xfrm rot="10800000">
            <a:off x="-281903" y="6224646"/>
            <a:ext cx="2033930" cy="1451275"/>
          </a:xfrm>
          <a:custGeom>
            <a:avLst/>
            <a:gdLst>
              <a:gd name="connsiteX0" fmla="*/ 0 w 936434"/>
              <a:gd name="connsiteY0" fmla="*/ 0 h 936434"/>
              <a:gd name="connsiteX1" fmla="*/ 936434 w 936434"/>
              <a:gd name="connsiteY1" fmla="*/ 0 h 936434"/>
              <a:gd name="connsiteX2" fmla="*/ 936434 w 936434"/>
              <a:gd name="connsiteY2" fmla="*/ 936434 h 936434"/>
              <a:gd name="connsiteX3" fmla="*/ 0 w 936434"/>
              <a:gd name="connsiteY3" fmla="*/ 936434 h 936434"/>
              <a:gd name="connsiteX4" fmla="*/ 0 w 936434"/>
              <a:gd name="connsiteY4" fmla="*/ 0 h 936434"/>
              <a:gd name="connsiteX0-1" fmla="*/ 0 w 1355075"/>
              <a:gd name="connsiteY0-2" fmla="*/ 0 h 936434"/>
              <a:gd name="connsiteX1-3" fmla="*/ 1355075 w 1355075"/>
              <a:gd name="connsiteY1-4" fmla="*/ 0 h 936434"/>
              <a:gd name="connsiteX2-5" fmla="*/ 1355075 w 1355075"/>
              <a:gd name="connsiteY2-6" fmla="*/ 936434 h 936434"/>
              <a:gd name="connsiteX3-7" fmla="*/ 418641 w 1355075"/>
              <a:gd name="connsiteY3-8" fmla="*/ 936434 h 936434"/>
              <a:gd name="connsiteX4-9" fmla="*/ 0 w 1355075"/>
              <a:gd name="connsiteY4-10" fmla="*/ 0 h 936434"/>
              <a:gd name="connsiteX0-11" fmla="*/ 0 w 1465244"/>
              <a:gd name="connsiteY0-12" fmla="*/ 0 h 1311007"/>
              <a:gd name="connsiteX1-13" fmla="*/ 1355075 w 1465244"/>
              <a:gd name="connsiteY1-14" fmla="*/ 0 h 1311007"/>
              <a:gd name="connsiteX2-15" fmla="*/ 1465244 w 1465244"/>
              <a:gd name="connsiteY2-16" fmla="*/ 1311007 h 1311007"/>
              <a:gd name="connsiteX3-17" fmla="*/ 418641 w 1465244"/>
              <a:gd name="connsiteY3-18" fmla="*/ 936434 h 1311007"/>
              <a:gd name="connsiteX4-19" fmla="*/ 0 w 1465244"/>
              <a:gd name="connsiteY4-20" fmla="*/ 0 h 1311007"/>
              <a:gd name="connsiteX0-21" fmla="*/ 0 w 1465244"/>
              <a:gd name="connsiteY0-22" fmla="*/ 0 h 1311007"/>
              <a:gd name="connsiteX1-23" fmla="*/ 1355075 w 1465244"/>
              <a:gd name="connsiteY1-24" fmla="*/ 0 h 1311007"/>
              <a:gd name="connsiteX2-25" fmla="*/ 1465244 w 1465244"/>
              <a:gd name="connsiteY2-26" fmla="*/ 1311007 h 1311007"/>
              <a:gd name="connsiteX3-27" fmla="*/ 826265 w 1465244"/>
              <a:gd name="connsiteY3-28" fmla="*/ 1145754 h 1311007"/>
              <a:gd name="connsiteX4-29" fmla="*/ 0 w 1465244"/>
              <a:gd name="connsiteY4-30" fmla="*/ 0 h 1311007"/>
              <a:gd name="connsiteX0-31" fmla="*/ 0 w 1586430"/>
              <a:gd name="connsiteY0-32" fmla="*/ 0 h 1322024"/>
              <a:gd name="connsiteX1-33" fmla="*/ 1355075 w 1586430"/>
              <a:gd name="connsiteY1-34" fmla="*/ 0 h 1322024"/>
              <a:gd name="connsiteX2-35" fmla="*/ 1586430 w 1586430"/>
              <a:gd name="connsiteY2-36" fmla="*/ 1322024 h 1322024"/>
              <a:gd name="connsiteX3-37" fmla="*/ 826265 w 1586430"/>
              <a:gd name="connsiteY3-38" fmla="*/ 1145754 h 1322024"/>
              <a:gd name="connsiteX4-39" fmla="*/ 0 w 1586430"/>
              <a:gd name="connsiteY4-40" fmla="*/ 0 h 1322024"/>
              <a:gd name="connsiteX0-41" fmla="*/ 0 w 1586430"/>
              <a:gd name="connsiteY0-42" fmla="*/ 0 h 1322024"/>
              <a:gd name="connsiteX1-43" fmla="*/ 1355075 w 1586430"/>
              <a:gd name="connsiteY1-44" fmla="*/ 0 h 1322024"/>
              <a:gd name="connsiteX2-45" fmla="*/ 1586430 w 1586430"/>
              <a:gd name="connsiteY2-46" fmla="*/ 1322024 h 1322024"/>
              <a:gd name="connsiteX3-47" fmla="*/ 815248 w 1586430"/>
              <a:gd name="connsiteY3-48" fmla="*/ 1156771 h 1322024"/>
              <a:gd name="connsiteX4-49" fmla="*/ 0 w 1586430"/>
              <a:gd name="connsiteY4-50" fmla="*/ 0 h 1322024"/>
              <a:gd name="connsiteX0-51" fmla="*/ 0 w 1586430"/>
              <a:gd name="connsiteY0-52" fmla="*/ 0 h 1322024"/>
              <a:gd name="connsiteX1-53" fmla="*/ 1355075 w 1586430"/>
              <a:gd name="connsiteY1-54" fmla="*/ 0 h 1322024"/>
              <a:gd name="connsiteX2-55" fmla="*/ 1586430 w 1586430"/>
              <a:gd name="connsiteY2-56" fmla="*/ 1322024 h 1322024"/>
              <a:gd name="connsiteX3-57" fmla="*/ 771444 w 1586430"/>
              <a:gd name="connsiteY3-58" fmla="*/ 1145886 h 1322024"/>
              <a:gd name="connsiteX4-59" fmla="*/ 0 w 1586430"/>
              <a:gd name="connsiteY4-60" fmla="*/ 0 h 1322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86430" h="1322024">
                <a:moveTo>
                  <a:pt x="0" y="0"/>
                </a:moveTo>
                <a:lnTo>
                  <a:pt x="1355075" y="0"/>
                </a:lnTo>
                <a:lnTo>
                  <a:pt x="1586430" y="1322024"/>
                </a:lnTo>
                <a:lnTo>
                  <a:pt x="771444" y="1145886"/>
                </a:lnTo>
                <a:lnTo>
                  <a:pt x="0" y="0"/>
                </a:lnTo>
                <a:close/>
              </a:path>
            </a:pathLst>
          </a:custGeom>
          <a:gradFill>
            <a:gsLst>
              <a:gs pos="0">
                <a:srgbClr val="73CBF3">
                  <a:alpha val="0"/>
                </a:srgbClr>
              </a:gs>
              <a:gs pos="53000">
                <a:srgbClr val="44ADDE">
                  <a:alpha val="60000"/>
                </a:srgbClr>
              </a:gs>
              <a:gs pos="100000">
                <a:srgbClr val="2C76AE">
                  <a:alpha val="0"/>
                </a:srgbClr>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l" defTabSz="1007745"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kumimoji="1"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kumimoji="1"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7745" rtl="0" eaLnBrk="1" latinLnBrk="0" hangingPunct="1">
        <a:defRPr kumimoji="1" sz="1985" kern="1200">
          <a:solidFill>
            <a:schemeClr val="tx1"/>
          </a:solidFill>
          <a:latin typeface="+mn-lt"/>
          <a:ea typeface="+mn-ea"/>
          <a:cs typeface="+mn-cs"/>
        </a:defRPr>
      </a:lvl1pPr>
      <a:lvl2pPr marL="504190" algn="l" defTabSz="1007745" rtl="0" eaLnBrk="1" latinLnBrk="0" hangingPunct="1">
        <a:defRPr kumimoji="1" sz="1985" kern="1200">
          <a:solidFill>
            <a:schemeClr val="tx1"/>
          </a:solidFill>
          <a:latin typeface="+mn-lt"/>
          <a:ea typeface="+mn-ea"/>
          <a:cs typeface="+mn-cs"/>
        </a:defRPr>
      </a:lvl2pPr>
      <a:lvl3pPr marL="1007745" algn="l" defTabSz="1007745" rtl="0" eaLnBrk="1" latinLnBrk="0" hangingPunct="1">
        <a:defRPr kumimoji="1" sz="1985" kern="1200">
          <a:solidFill>
            <a:schemeClr val="tx1"/>
          </a:solidFill>
          <a:latin typeface="+mn-lt"/>
          <a:ea typeface="+mn-ea"/>
          <a:cs typeface="+mn-cs"/>
        </a:defRPr>
      </a:lvl3pPr>
      <a:lvl4pPr marL="1511935" algn="l" defTabSz="1007745" rtl="0" eaLnBrk="1" latinLnBrk="0" hangingPunct="1">
        <a:defRPr kumimoji="1" sz="1985" kern="1200">
          <a:solidFill>
            <a:schemeClr val="tx1"/>
          </a:solidFill>
          <a:latin typeface="+mn-lt"/>
          <a:ea typeface="+mn-ea"/>
          <a:cs typeface="+mn-cs"/>
        </a:defRPr>
      </a:lvl4pPr>
      <a:lvl5pPr marL="2016125" algn="l" defTabSz="1007745" rtl="0" eaLnBrk="1" latinLnBrk="0" hangingPunct="1">
        <a:defRPr kumimoji="1" sz="1985" kern="1200">
          <a:solidFill>
            <a:schemeClr val="tx1"/>
          </a:solidFill>
          <a:latin typeface="+mn-lt"/>
          <a:ea typeface="+mn-ea"/>
          <a:cs typeface="+mn-cs"/>
        </a:defRPr>
      </a:lvl5pPr>
      <a:lvl6pPr marL="2519680" algn="l" defTabSz="1007745" rtl="0" eaLnBrk="1" latinLnBrk="0" hangingPunct="1">
        <a:defRPr kumimoji="1" sz="1985" kern="1200">
          <a:solidFill>
            <a:schemeClr val="tx1"/>
          </a:solidFill>
          <a:latin typeface="+mn-lt"/>
          <a:ea typeface="+mn-ea"/>
          <a:cs typeface="+mn-cs"/>
        </a:defRPr>
      </a:lvl6pPr>
      <a:lvl7pPr marL="3023870" algn="l" defTabSz="1007745" rtl="0" eaLnBrk="1" latinLnBrk="0" hangingPunct="1">
        <a:defRPr kumimoji="1" sz="1985" kern="1200">
          <a:solidFill>
            <a:schemeClr val="tx1"/>
          </a:solidFill>
          <a:latin typeface="+mn-lt"/>
          <a:ea typeface="+mn-ea"/>
          <a:cs typeface="+mn-cs"/>
        </a:defRPr>
      </a:lvl7pPr>
      <a:lvl8pPr marL="3528060" algn="l" defTabSz="1007745" rtl="0" eaLnBrk="1" latinLnBrk="0" hangingPunct="1">
        <a:defRPr kumimoji="1" sz="1985" kern="1200">
          <a:solidFill>
            <a:schemeClr val="tx1"/>
          </a:solidFill>
          <a:latin typeface="+mn-lt"/>
          <a:ea typeface="+mn-ea"/>
          <a:cs typeface="+mn-cs"/>
        </a:defRPr>
      </a:lvl8pPr>
      <a:lvl9pPr marL="4031615" algn="l" defTabSz="1007745" rtl="0" eaLnBrk="1" latinLnBrk="0" hangingPunct="1">
        <a:defRPr kumimoji="1"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29640" y="1042893"/>
            <a:ext cx="8945880" cy="2218468"/>
          </a:xfrm>
        </p:spPr>
        <p:txBody>
          <a:bodyPr rtlCol="0">
            <a:noAutofit/>
          </a:bodyPr>
          <a:lstStyle/>
          <a:p>
            <a:pPr rtl="0"/>
            <a:r>
              <a:rPr lang="en-GB" sz="3200">
                <a:latin typeface="Arial" panose="020B0604020202020204" pitchFamily="34" charset="0"/>
              </a:rPr>
              <a:t>Disaster waste management efforts in Hyogo Prefecture</a:t>
            </a:r>
          </a:p>
        </p:txBody>
      </p:sp>
      <p:sp>
        <p:nvSpPr>
          <p:cNvPr id="3" name="字幕 2"/>
          <p:cNvSpPr>
            <a:spLocks noGrp="1"/>
          </p:cNvSpPr>
          <p:nvPr>
            <p:ph type="subTitle" idx="1"/>
          </p:nvPr>
        </p:nvSpPr>
        <p:spPr>
          <a:xfrm>
            <a:off x="1336476" y="3655860"/>
            <a:ext cx="8018860" cy="2093856"/>
          </a:xfrm>
        </p:spPr>
        <p:txBody>
          <a:bodyPr rtlCol="0">
            <a:noAutofit/>
          </a:bodyPr>
          <a:lstStyle/>
          <a:p>
            <a:pPr rtl="0"/>
            <a:r>
              <a:rPr lang="en-GB" sz="2000">
                <a:latin typeface="Arial" panose="020B0604020202020204" pitchFamily="34" charset="0"/>
              </a:rPr>
              <a:t>Marking 30 years since the Great Hanshin-Awaji Earthquake</a:t>
            </a:r>
          </a:p>
        </p:txBody>
      </p:sp>
      <p:sp>
        <p:nvSpPr>
          <p:cNvPr id="5" name="テキスト プレースホルダー 3"/>
          <p:cNvSpPr>
            <a:spLocks noGrp="1"/>
          </p:cNvSpPr>
          <p:nvPr>
            <p:ph type="body" sz="quarter" idx="15"/>
          </p:nvPr>
        </p:nvSpPr>
        <p:spPr>
          <a:xfrm>
            <a:off x="1668163" y="5657773"/>
            <a:ext cx="7587048" cy="972883"/>
          </a:xfrm>
        </p:spPr>
        <p:txBody>
          <a:bodyPr rtlCol="0">
            <a:noAutofit/>
          </a:bodyPr>
          <a:lstStyle/>
          <a:p>
            <a:pPr rtl="0"/>
            <a:r>
              <a:rPr lang="en-GB" sz="1800" dirty="0">
                <a:latin typeface="Arial" panose="020B0604020202020204" pitchFamily="34" charset="0"/>
              </a:rPr>
              <a:t>Nobuyuki Takahara, Chief of the Environmental Improvement Division, Hyogo Prefecture Environment Department</a:t>
            </a:r>
            <a:endParaRPr lang="en-US" altLang="ja-JP" sz="1800" dirty="0">
              <a:latin typeface="Arial" panose="020B0604020202020204" pitchFamily="34" charset="0"/>
            </a:endParaRPr>
          </a:p>
          <a:p>
            <a:pPr rtl="0"/>
            <a:r>
              <a:rPr lang="en-GB" sz="1800" dirty="0">
                <a:latin typeface="Arial" panose="020B0604020202020204" pitchFamily="34" charset="0"/>
              </a:rPr>
              <a:t>2024.12.17 SDGs International Forum @ Lasse Hall</a:t>
            </a:r>
            <a:endParaRPr lang="en-US" altLang="ja-JP" sz="180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08</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697832" y="1297402"/>
            <a:ext cx="6884179" cy="27428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Main support</a:t>
            </a:r>
          </a:p>
        </p:txBody>
      </p:sp>
      <p:sp>
        <p:nvSpPr>
          <p:cNvPr id="33" name="タイトル 9"/>
          <p:cNvSpPr>
            <a:spLocks noGrp="1"/>
          </p:cNvSpPr>
          <p:nvPr>
            <p:ph type="title"/>
          </p:nvPr>
        </p:nvSpPr>
        <p:spPr>
          <a:xfrm>
            <a:off x="1423814" y="444536"/>
            <a:ext cx="7003906" cy="912717"/>
          </a:xfrm>
        </p:spPr>
        <p:txBody>
          <a:bodyPr rtlCol="0">
            <a:noAutofit/>
          </a:bodyPr>
          <a:lstStyle/>
          <a:p>
            <a:pPr rtl="0">
              <a:lnSpc>
                <a:spcPct val="100000"/>
              </a:lnSpc>
            </a:pPr>
            <a:r>
              <a:rPr lang="en-GB" sz="1960"/>
              <a:t>Disaster Support [Great East Japan Earthquake 2011]</a:t>
            </a:r>
            <a:endParaRPr kumimoji="1" lang="ja-JP" altLang="en-US" sz="1960" dirty="0"/>
          </a:p>
        </p:txBody>
      </p:sp>
      <p:graphicFrame>
        <p:nvGraphicFramePr>
          <p:cNvPr id="7" name="表 6"/>
          <p:cNvGraphicFramePr>
            <a:graphicFrameLocks noGrp="1"/>
          </p:cNvGraphicFramePr>
          <p:nvPr/>
        </p:nvGraphicFramePr>
        <p:xfrm>
          <a:off x="369808" y="1579206"/>
          <a:ext cx="6991112" cy="3657600"/>
        </p:xfrm>
        <a:graphic>
          <a:graphicData uri="http://schemas.openxmlformats.org/drawingml/2006/table">
            <a:tbl>
              <a:tblPr firstRow="1" firstCol="1" bandRow="1">
                <a:tableStyleId>{5C22544A-7EE6-4342-B048-85BDC9FD1C3A}</a:tableStyleId>
              </a:tblPr>
              <a:tblGrid>
                <a:gridCol w="1458992">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187816">
                <a:tc>
                  <a:txBody>
                    <a:bodyPr/>
                    <a:lstStyle/>
                    <a:p>
                      <a:pPr algn="ctr" rtl="0"/>
                      <a:r>
                        <a:rPr lang="en-GB" sz="1050" spc="0">
                          <a:latin typeface="Arial" panose="020B0604020202020204" pitchFamily="34" charset="0"/>
                        </a:rPr>
                        <a:t>Item</a:t>
                      </a:r>
                    </a:p>
                  </a:txBody>
                  <a:tcPr/>
                </a:tc>
                <a:tc>
                  <a:txBody>
                    <a:bodyPr/>
                    <a:lstStyle/>
                    <a:p>
                      <a:pPr algn="ctr" rtl="0"/>
                      <a:r>
                        <a:rPr lang="en-GB" sz="1050" spc="0">
                          <a:latin typeface="Arial" panose="020B0604020202020204" pitchFamily="34" charset="0"/>
                        </a:rPr>
                        <a:t>Contents</a:t>
                      </a:r>
                    </a:p>
                  </a:txBody>
                  <a:tcPr/>
                </a:tc>
                <a:extLst>
                  <a:ext uri="{0D108BD9-81ED-4DB2-BD59-A6C34878D82A}">
                    <a16:rowId xmlns:a16="http://schemas.microsoft.com/office/drawing/2014/main" val="10000"/>
                  </a:ext>
                </a:extLst>
              </a:tr>
              <a:tr h="324176">
                <a:tc>
                  <a:txBody>
                    <a:bodyPr/>
                    <a:lstStyle/>
                    <a:p>
                      <a:pPr rtl="0"/>
                      <a:r>
                        <a:rPr lang="en-GB" sz="1050" spc="0">
                          <a:latin typeface="Arial" panose="020B0604020202020204" pitchFamily="34" charset="0"/>
                        </a:rPr>
                        <a:t>Provision of temporary toilets</a:t>
                      </a:r>
                    </a:p>
                  </a:txBody>
                  <a:tcPr anchor="ctr"/>
                </a:tc>
                <a:tc>
                  <a:txBody>
                    <a:bodyPr/>
                    <a:lstStyle/>
                    <a:p>
                      <a:pPr rtl="0"/>
                      <a:r>
                        <a:rPr lang="en-GB" sz="1050" spc="0">
                          <a:latin typeface="Arial" panose="020B0604020202020204" pitchFamily="34" charset="0"/>
                        </a:rPr>
                        <a:t>Hyogo Prefecture, Kobe City, Nishinomiya City, Sayo Town → Miyagi Prefecture, Sendai City</a:t>
                      </a:r>
                    </a:p>
                  </a:txBody>
                  <a:tcPr/>
                </a:tc>
                <a:extLst>
                  <a:ext uri="{0D108BD9-81ED-4DB2-BD59-A6C34878D82A}">
                    <a16:rowId xmlns:a16="http://schemas.microsoft.com/office/drawing/2014/main" val="10001"/>
                  </a:ext>
                </a:extLst>
              </a:tr>
              <a:tr h="324176">
                <a:tc>
                  <a:txBody>
                    <a:bodyPr/>
                    <a:lstStyle/>
                    <a:p>
                      <a:pPr rtl="0"/>
                      <a:r>
                        <a:rPr lang="en-GB" sz="1050" spc="0">
                          <a:latin typeface="Arial" panose="020B0604020202020204" pitchFamily="34" charset="0"/>
                        </a:rPr>
                        <a:t>Vacuum truck dispatch</a:t>
                      </a:r>
                    </a:p>
                  </a:txBody>
                  <a:tcPr anchor="ctr"/>
                </a:tc>
                <a:tc>
                  <a:txBody>
                    <a:bodyPr/>
                    <a:lstStyle/>
                    <a:p>
                      <a:pPr rtl="0"/>
                      <a:r>
                        <a:rPr lang="en-GB" sz="1050" spc="0" dirty="0">
                          <a:latin typeface="Arial" panose="020B0604020202020204" pitchFamily="34" charset="0"/>
                        </a:rPr>
                        <a:t>Hyogo Prefecture Environmental Improvement Business Cooperative Association → 7 vehicles to Iwate Prefecture</a:t>
                      </a:r>
                    </a:p>
                  </a:txBody>
                  <a:tcPr/>
                </a:tc>
                <a:extLst>
                  <a:ext uri="{0D108BD9-81ED-4DB2-BD59-A6C34878D82A}">
                    <a16:rowId xmlns:a16="http://schemas.microsoft.com/office/drawing/2014/main" val="10002"/>
                  </a:ext>
                </a:extLst>
              </a:tr>
              <a:tr h="602041">
                <a:tc>
                  <a:txBody>
                    <a:bodyPr/>
                    <a:lstStyle/>
                    <a:p>
                      <a:pPr rtl="0"/>
                      <a:r>
                        <a:rPr lang="en-GB" sz="1050" spc="0">
                          <a:latin typeface="Arial" panose="020B0604020202020204" pitchFamily="34" charset="0"/>
                        </a:rPr>
                        <a:t>Garbage truck dispatch</a:t>
                      </a:r>
                      <a:endParaRPr kumimoji="1" lang="en-US" altLang="ja-JP" sz="1050" spc="0" dirty="0">
                        <a:latin typeface="Arial" panose="020B0604020202020204" pitchFamily="34" charset="0"/>
                      </a:endParaRPr>
                    </a:p>
                  </a:txBody>
                  <a:tcPr/>
                </a:tc>
                <a:tc>
                  <a:txBody>
                    <a:bodyPr/>
                    <a:lstStyle/>
                    <a:p>
                      <a:pPr rtl="0"/>
                      <a:r>
                        <a:rPr lang="en-GB" sz="1050" spc="0" dirty="0">
                          <a:latin typeface="Arial" panose="020B0604020202020204" pitchFamily="34" charset="0"/>
                        </a:rPr>
                        <a:t>Including requests from Hyogo Prefecture to cities and towns within the prefecture, Toyooka City, Himeji City, Akashi City, Kobe City, Nishinomiya City, Takarazuka City, Kawanishi City, and Inagawa Town</a:t>
                      </a:r>
                      <a:endParaRPr kumimoji="1" lang="en-US" altLang="ja-JP" sz="1050" spc="0" baseline="0" dirty="0">
                        <a:latin typeface="Arial" panose="020B0604020202020204" pitchFamily="34" charset="0"/>
                      </a:endParaRPr>
                    </a:p>
                    <a:p>
                      <a:pPr marL="186055" indent="-186055" rtl="0"/>
                      <a:r>
                        <a:rPr lang="en-GB" sz="1050" spc="0" dirty="0">
                          <a:latin typeface="Arial" panose="020B0604020202020204" pitchFamily="34" charset="0"/>
                        </a:rPr>
                        <a:t>→	Misato Town, Osaki City, Ishinomaki City, Kesennuma City, Minamisanriku Town</a:t>
                      </a:r>
                      <a:endParaRPr kumimoji="1" lang="en-US" altLang="ja-JP" sz="1050" spc="0" baseline="0" dirty="0">
                        <a:latin typeface="Arial" panose="020B0604020202020204" pitchFamily="34" charset="0"/>
                      </a:endParaRPr>
                    </a:p>
                    <a:p>
                      <a:pPr marL="186055" indent="-186055" rtl="0"/>
                      <a:r>
                        <a:rPr lang="en-GB" sz="1050" spc="0" dirty="0">
                          <a:latin typeface="Arial" panose="020B0604020202020204" pitchFamily="34" charset="0"/>
                        </a:rPr>
                        <a:t>　	25 dump trucks and packers, total of 418 personnel dispatched</a:t>
                      </a:r>
                    </a:p>
                  </a:txBody>
                  <a:tcPr anchor="ctr"/>
                </a:tc>
                <a:extLst>
                  <a:ext uri="{0D108BD9-81ED-4DB2-BD59-A6C34878D82A}">
                    <a16:rowId xmlns:a16="http://schemas.microsoft.com/office/drawing/2014/main" val="10003"/>
                  </a:ext>
                </a:extLst>
              </a:tr>
              <a:tr h="1296704">
                <a:tc>
                  <a:txBody>
                    <a:bodyPr/>
                    <a:lstStyle/>
                    <a:p>
                      <a:pPr rtl="0"/>
                      <a:r>
                        <a:rPr lang="en-GB" sz="1050" spc="0">
                          <a:latin typeface="Arial" panose="020B0604020202020204" pitchFamily="34" charset="0"/>
                        </a:rPr>
                        <a:t>Staff Dispatch</a:t>
                      </a:r>
                    </a:p>
                  </a:txBody>
                  <a:tcPr/>
                </a:tc>
                <a:tc>
                  <a:txBody>
                    <a:bodyPr/>
                    <a:lstStyle/>
                    <a:p>
                      <a:pPr marL="186055" marR="0" lvl="0" indent="-186055" algn="l" defTabSz="1007745" rtl="0" eaLnBrk="1" fontAlgn="auto" latinLnBrk="0" hangingPunct="1">
                        <a:lnSpc>
                          <a:spcPct val="100000"/>
                        </a:lnSpc>
                        <a:spcBef>
                          <a:spcPts val="0"/>
                        </a:spcBef>
                        <a:spcAft>
                          <a:spcPts val="0"/>
                        </a:spcAft>
                        <a:buClrTx/>
                        <a:buSzTx/>
                        <a:buFontTx/>
                        <a:buNone/>
                        <a:defRPr/>
                      </a:pPr>
                      <a:r>
                        <a:rPr lang="en-GB" sz="1050" spc="0" dirty="0">
                          <a:latin typeface="Arial" panose="020B0604020202020204" pitchFamily="34" charset="0"/>
                        </a:rPr>
                        <a:t>○ 	Advice on disaster waste disposal　</a:t>
                      </a:r>
                      <a:endParaRPr kumimoji="1" lang="en-US" altLang="ja-JP" sz="1050" spc="0" dirty="0">
                        <a:latin typeface="Arial" panose="020B0604020202020204" pitchFamily="34" charset="0"/>
                      </a:endParaRPr>
                    </a:p>
                    <a:p>
                      <a:pPr marL="186055" marR="0" lvl="0" indent="-186055" algn="l" defTabSz="1007745" rtl="0" eaLnBrk="1" fontAlgn="auto" latinLnBrk="0" hangingPunct="1">
                        <a:lnSpc>
                          <a:spcPct val="100000"/>
                        </a:lnSpc>
                        <a:spcBef>
                          <a:spcPts val="0"/>
                        </a:spcBef>
                        <a:spcAft>
                          <a:spcPts val="0"/>
                        </a:spcAft>
                        <a:buClrTx/>
                        <a:buSzTx/>
                        <a:buFontTx/>
                        <a:buNone/>
                        <a:defRPr/>
                      </a:pPr>
                      <a:r>
                        <a:rPr lang="en-GB" sz="1050" spc="0" dirty="0">
                          <a:latin typeface="Arial" panose="020B0604020202020204" pitchFamily="34" charset="0"/>
                        </a:rPr>
                        <a:t>　	Hyogo Prefecture, Amagasaki City, Nishinomiya City, Takarazuka City (total of 12 people)</a:t>
                      </a:r>
                      <a:endParaRPr kumimoji="1" lang="en-US" altLang="ja-JP" sz="1050" spc="0" dirty="0">
                        <a:latin typeface="Arial" panose="020B0604020202020204" pitchFamily="34" charset="0"/>
                      </a:endParaRPr>
                    </a:p>
                    <a:p>
                      <a:pPr marL="358775" marR="0" lvl="0" indent="-186055" algn="l" defTabSz="1007745" rtl="0" eaLnBrk="1" fontAlgn="auto" latinLnBrk="0" hangingPunct="1">
                        <a:lnSpc>
                          <a:spcPct val="100000"/>
                        </a:lnSpc>
                        <a:spcBef>
                          <a:spcPts val="0"/>
                        </a:spcBef>
                        <a:spcAft>
                          <a:spcPts val="0"/>
                        </a:spcAft>
                        <a:buClrTx/>
                        <a:buSzTx/>
                        <a:buFontTx/>
                        <a:buNone/>
                        <a:defRPr/>
                      </a:pPr>
                      <a:r>
                        <a:rPr lang="en-GB" sz="1050" spc="0" dirty="0">
                          <a:latin typeface="Arial" panose="020B0604020202020204" pitchFamily="34" charset="0"/>
                        </a:rPr>
                        <a:t>→	Miyagi Prefectural Government, Local Support Headquarters (Kesennuma, Minamisanriku, Ishinomaki) (3/16～4/4)</a:t>
                      </a:r>
                      <a:endParaRPr kumimoji="1" lang="en-US" altLang="ja-JP" sz="1050" spc="0" dirty="0">
                        <a:latin typeface="Arial" panose="020B0604020202020204" pitchFamily="34" charset="0"/>
                      </a:endParaRPr>
                    </a:p>
                    <a:p>
                      <a:pPr marL="186055" indent="-186055" rtl="0"/>
                      <a:r>
                        <a:rPr lang="en-GB" sz="1050" spc="0" dirty="0">
                          <a:latin typeface="Arial" panose="020B0604020202020204" pitchFamily="34" charset="0"/>
                        </a:rPr>
                        <a:t>○	Support for debris removal, waste volume forecasting, waste disposal plan formulation, house demolition work, etc.　　</a:t>
                      </a:r>
                      <a:endParaRPr kumimoji="1" lang="en-US" altLang="ja-JP" sz="1050" spc="0" dirty="0">
                        <a:latin typeface="Arial" panose="020B0604020202020204" pitchFamily="34" charset="0"/>
                      </a:endParaRPr>
                    </a:p>
                    <a:p>
                      <a:pPr marL="186055" indent="-186055" rtl="0"/>
                      <a:r>
                        <a:rPr lang="en-GB" sz="1050" spc="0" dirty="0">
                          <a:latin typeface="Arial" panose="020B0604020202020204" pitchFamily="34" charset="0"/>
                        </a:rPr>
                        <a:t>　	Kobe City, Amagasaki City, Nishinomiya City, Ashiya City, Yabu City (total of 47 people) → Sendai City, Kesennuma City, Iwate Prefecture, Onagawa Town, Ishinomaki City, </a:t>
                      </a:r>
                      <a:r>
                        <a:rPr lang="en-GB" sz="1050" spc="0" dirty="0">
                          <a:solidFill>
                            <a:schemeClr val="tx1"/>
                          </a:solidFill>
                          <a:latin typeface="Arial" panose="020B0604020202020204" pitchFamily="34" charset="0"/>
                          <a:ea typeface="+mn-ea"/>
                        </a:rPr>
                        <a:t>Shiogama City</a:t>
                      </a:r>
                      <a:r>
                        <a:rPr lang="en-GB" sz="1050" spc="0" dirty="0">
                          <a:latin typeface="Arial" panose="020B0604020202020204" pitchFamily="34" charset="0"/>
                        </a:rPr>
                        <a:t> (3/25～3/31 (H25))</a:t>
                      </a:r>
                      <a:endParaRPr kumimoji="1" lang="ja-JP" altLang="en-US" sz="1050" spc="0" dirty="0">
                        <a:latin typeface="Arial" panose="020B0604020202020204" pitchFamily="34" charset="0"/>
                        <a:ea typeface="+mn-ea"/>
                      </a:endParaRPr>
                    </a:p>
                  </a:txBody>
                  <a:tcPr/>
                </a:tc>
                <a:extLst>
                  <a:ext uri="{0D108BD9-81ED-4DB2-BD59-A6C34878D82A}">
                    <a16:rowId xmlns:a16="http://schemas.microsoft.com/office/drawing/2014/main" val="10004"/>
                  </a:ext>
                </a:extLst>
              </a:tr>
            </a:tbl>
          </a:graphicData>
        </a:graphic>
      </p:graphicFrame>
      <p:pic>
        <p:nvPicPr>
          <p:cNvPr id="8" name="図 1"/>
          <p:cNvPicPr>
            <a:picLocks noChangeAspect="1" noChangeArrowheads="1"/>
          </p:cNvPicPr>
          <p:nvPr/>
        </p:nvPicPr>
        <p:blipFill>
          <a:blip r:embed="rId2"/>
          <a:srcRect/>
          <a:stretch>
            <a:fillRect/>
          </a:stretch>
        </p:blipFill>
        <p:spPr bwMode="auto">
          <a:xfrm>
            <a:off x="7482404" y="4775780"/>
            <a:ext cx="3027739" cy="219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プレースホルダー 2"/>
          <p:cNvSpPr txBox="1"/>
          <p:nvPr/>
        </p:nvSpPr>
        <p:spPr>
          <a:xfrm>
            <a:off x="7482404" y="4241071"/>
            <a:ext cx="3284511" cy="534709"/>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a:latin typeface="Arial" panose="020B0604020202020204" pitchFamily="34" charset="0"/>
                <a:cs typeface="Arial" panose="020B0604020202020204" pitchFamily="34" charset="0"/>
              </a:rPr>
              <a:t>Temporary storage site (Kesennuma City)</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2404" y="1939680"/>
            <a:ext cx="3027739" cy="2270804"/>
          </a:xfrm>
          <a:prstGeom prst="rect">
            <a:avLst/>
          </a:prstGeom>
        </p:spPr>
      </p:pic>
      <p:sp>
        <p:nvSpPr>
          <p:cNvPr id="11" name="テキスト プレースホルダー 2"/>
          <p:cNvSpPr txBox="1"/>
          <p:nvPr/>
        </p:nvSpPr>
        <p:spPr>
          <a:xfrm>
            <a:off x="7582011" y="1367408"/>
            <a:ext cx="3284511" cy="534709"/>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a:latin typeface="Arial" panose="020B0604020202020204" pitchFamily="34" charset="0"/>
                <a:cs typeface="Arial" panose="020B0604020202020204" pitchFamily="34" charset="0"/>
              </a:rPr>
              <a:t>Temporary storage site (Miyako City)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09</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33" name="タイトル 9"/>
          <p:cNvSpPr>
            <a:spLocks noGrp="1"/>
          </p:cNvSpPr>
          <p:nvPr>
            <p:ph type="title"/>
          </p:nvPr>
        </p:nvSpPr>
        <p:spPr>
          <a:xfrm>
            <a:off x="1452884" y="477592"/>
            <a:ext cx="6058590" cy="912717"/>
          </a:xfrm>
        </p:spPr>
        <p:txBody>
          <a:bodyPr rtlCol="0">
            <a:noAutofit/>
          </a:bodyPr>
          <a:lstStyle/>
          <a:p>
            <a:pPr rtl="0">
              <a:lnSpc>
                <a:spcPct val="100000"/>
              </a:lnSpc>
            </a:pPr>
            <a:r>
              <a:rPr lang="en-GB" sz="1960"/>
              <a:t>Disaster Support [2016 Kumamoto Earthquake]</a:t>
            </a:r>
            <a:endParaRPr kumimoji="1" lang="ja-JP" altLang="en-US" sz="1960" dirty="0"/>
          </a:p>
        </p:txBody>
      </p:sp>
      <p:sp>
        <p:nvSpPr>
          <p:cNvPr id="7" name="テキスト ボックス 6"/>
          <p:cNvSpPr txBox="1"/>
          <p:nvPr/>
        </p:nvSpPr>
        <p:spPr>
          <a:xfrm>
            <a:off x="866824" y="1181439"/>
            <a:ext cx="9191575" cy="783193"/>
          </a:xfrm>
          <a:prstGeom prst="roundRect">
            <a:avLst/>
          </a:prstGeom>
          <a:solidFill>
            <a:schemeClr val="accent5">
              <a:lumMod val="20000"/>
              <a:lumOff val="80000"/>
            </a:schemeClr>
          </a:solidFill>
        </p:spPr>
        <p:txBody>
          <a:bodyPr wrap="square" rtlCol="0" anchor="ctr" anchorCtr="0">
            <a:noAutofit/>
          </a:bodyPr>
          <a:lstStyle/>
          <a:p>
            <a:pPr rtl="0"/>
            <a:r>
              <a:rPr lang="en-GB" sz="1400" dirty="0">
                <a:latin typeface="Arial" panose="020B0604020202020204" pitchFamily="34" charset="0"/>
                <a:cs typeface="Arial" panose="020B0604020202020204" pitchFamily="34" charset="0"/>
              </a:rPr>
              <a:t>Hyogo Prefecture, which is in charge of the Regional Disaster Prevention Bureau of the Union of Kansai Governments, set up a local liaison office in Mashiki Town, Kumamoto Prefecture, as a first response.</a:t>
            </a:r>
            <a:endParaRPr kumimoji="1" lang="en-US" altLang="ja-JP" sz="1400" dirty="0">
              <a:latin typeface="Arial" panose="020B0604020202020204" pitchFamily="34" charset="0"/>
              <a:cs typeface="Arial" panose="020B0604020202020204" pitchFamily="34" charset="0"/>
            </a:endParaRPr>
          </a:p>
        </p:txBody>
      </p:sp>
      <p:pic>
        <p:nvPicPr>
          <p:cNvPr id="9" name="図 4"/>
          <p:cNvPicPr>
            <a:picLocks noChangeAspect="1" noChangeArrowheads="1"/>
          </p:cNvPicPr>
          <p:nvPr/>
        </p:nvPicPr>
        <p:blipFill>
          <a:blip r:embed="rId2"/>
          <a:srcRect/>
          <a:stretch>
            <a:fillRect/>
          </a:stretch>
        </p:blipFill>
        <p:spPr bwMode="auto">
          <a:xfrm>
            <a:off x="639443" y="2517144"/>
            <a:ext cx="71834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プレースホルダー 2"/>
          <p:cNvSpPr txBox="1"/>
          <p:nvPr/>
        </p:nvSpPr>
        <p:spPr>
          <a:xfrm>
            <a:off x="639443" y="2150197"/>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Team Composition</a:t>
            </a:r>
          </a:p>
        </p:txBody>
      </p:sp>
      <p:sp>
        <p:nvSpPr>
          <p:cNvPr id="11" name="テキスト プレースホルダー 2"/>
          <p:cNvSpPr txBox="1"/>
          <p:nvPr/>
        </p:nvSpPr>
        <p:spPr>
          <a:xfrm>
            <a:off x="735820" y="5650751"/>
            <a:ext cx="5985019" cy="652914"/>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dirty="0">
                <a:latin typeface="Arial" panose="020B0604020202020204" pitchFamily="34" charset="0"/>
                <a:cs typeface="Arial" panose="020B0604020202020204" pitchFamily="34" charset="0"/>
              </a:rPr>
              <a:t>Dispatch Period</a:t>
            </a:r>
            <a:endParaRPr lang="en-US" altLang="ja-JP" sz="1540" dirty="0">
              <a:latin typeface="Arial" panose="020B0604020202020204" pitchFamily="34" charset="0"/>
              <a:cs typeface="Arial" panose="020B0604020202020204" pitchFamily="34" charset="0"/>
            </a:endParaRPr>
          </a:p>
          <a:p>
            <a:pPr marL="358775" indent="0" rtl="0">
              <a:buNone/>
            </a:pPr>
            <a:r>
              <a:rPr lang="en-GB" sz="1540" b="0" dirty="0">
                <a:solidFill>
                  <a:schemeClr val="tx1"/>
                </a:solidFill>
                <a:latin typeface="Arial" panose="020B0604020202020204" pitchFamily="34" charset="0"/>
                <a:cs typeface="Arial" panose="020B0604020202020204" pitchFamily="34" charset="0"/>
              </a:rPr>
              <a:t>April 20 to October 27, 2016 (First batch: until April 27)</a:t>
            </a:r>
          </a:p>
        </p:txBody>
      </p:sp>
      <p:sp>
        <p:nvSpPr>
          <p:cNvPr id="12" name="テキスト プレースホルダー 2"/>
          <p:cNvSpPr txBox="1"/>
          <p:nvPr/>
        </p:nvSpPr>
        <p:spPr>
          <a:xfrm>
            <a:off x="735821" y="6343867"/>
            <a:ext cx="5939299" cy="804340"/>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dirty="0">
                <a:latin typeface="Arial" panose="020B0604020202020204" pitchFamily="34" charset="0"/>
                <a:cs typeface="Arial" panose="020B0604020202020204" pitchFamily="34" charset="0"/>
              </a:rPr>
              <a:t>Dispatched personnel</a:t>
            </a:r>
            <a:endParaRPr lang="en-US" altLang="ja-JP" sz="1540" dirty="0">
              <a:latin typeface="Arial" panose="020B0604020202020204" pitchFamily="34" charset="0"/>
              <a:cs typeface="Arial" panose="020B0604020202020204" pitchFamily="34" charset="0"/>
            </a:endParaRPr>
          </a:p>
          <a:p>
            <a:pPr marL="358775" indent="0" rtl="0">
              <a:lnSpc>
                <a:spcPct val="100000"/>
              </a:lnSpc>
              <a:spcBef>
                <a:spcPts val="0"/>
              </a:spcBef>
              <a:buNone/>
            </a:pPr>
            <a:r>
              <a:rPr lang="en-GB" sz="1540" b="0" dirty="0">
                <a:solidFill>
                  <a:schemeClr val="tx1"/>
                </a:solidFill>
                <a:latin typeface="Arial" panose="020B0604020202020204" pitchFamily="34" charset="0"/>
                <a:cs typeface="Arial" panose="020B0604020202020204" pitchFamily="34" charset="0"/>
              </a:rPr>
              <a:t>Debris disposal and other environmental measures: 2 people　</a:t>
            </a:r>
            <a:endParaRPr lang="en-US" altLang="ja-JP" sz="1540" b="0" dirty="0">
              <a:solidFill>
                <a:schemeClr val="tx1"/>
              </a:solidFill>
              <a:latin typeface="Arial" panose="020B0604020202020204" pitchFamily="34" charset="0"/>
              <a:cs typeface="Arial" panose="020B0604020202020204" pitchFamily="34" charset="0"/>
            </a:endParaRPr>
          </a:p>
          <a:p>
            <a:pPr marL="630555" indent="-271780" rtl="0">
              <a:lnSpc>
                <a:spcPct val="100000"/>
              </a:lnSpc>
              <a:spcBef>
                <a:spcPts val="0"/>
              </a:spcBef>
              <a:buNone/>
            </a:pPr>
            <a:r>
              <a:rPr lang="en-GB" sz="1540" b="0" dirty="0">
                <a:solidFill>
                  <a:schemeClr val="tx1"/>
                </a:solidFill>
                <a:latin typeface="Arial" panose="020B0604020202020204" pitchFamily="34" charset="0"/>
                <a:cs typeface="Arial" panose="020B0604020202020204" pitchFamily="34" charset="0"/>
              </a:rPr>
              <a:t>→	Wakayama Prefecture took over from the second batch onwards, ending with the 10th batch.</a:t>
            </a:r>
          </a:p>
        </p:txBody>
      </p:sp>
      <p:pic>
        <p:nvPicPr>
          <p:cNvPr id="13" name="Picture 3" descr="\\10.130.6.223\seibika\○廃棄物指導係\A 災害廃棄物処理\H28\160414平成28年熊本地震\現地からの報告\現地からの資料\160426仮置場状況写真（朝）\P_20160426_085214.jpg"/>
          <p:cNvPicPr>
            <a:picLocks noChangeAspect="1" noChangeArrowheads="1"/>
          </p:cNvPicPr>
          <p:nvPr/>
        </p:nvPicPr>
        <p:blipFill>
          <a:blip r:embed="rId3" cstate="print"/>
          <a:srcRect/>
          <a:stretch>
            <a:fillRect/>
          </a:stretch>
        </p:blipFill>
        <p:spPr bwMode="auto">
          <a:xfrm>
            <a:off x="6675120" y="5593566"/>
            <a:ext cx="3822262" cy="163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0.130.6.223\seibika\○廃棄物指導係\A 災害廃棄物処理\H28\160414平成28年熊本地震\現地からの報告\現地からの資料\160426仮置場状況写真（朝）\P_20160426_075729.jpg"/>
          <p:cNvPicPr>
            <a:picLocks noChangeAspect="1" noChangeArrowheads="1"/>
          </p:cNvPicPr>
          <p:nvPr/>
        </p:nvPicPr>
        <p:blipFill>
          <a:blip r:embed="rId4" cstate="print"/>
          <a:srcRect/>
          <a:stretch>
            <a:fillRect/>
          </a:stretch>
        </p:blipFill>
        <p:spPr bwMode="auto">
          <a:xfrm>
            <a:off x="6680991" y="2368629"/>
            <a:ext cx="3816391" cy="17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2"/>
          <p:cNvSpPr txBox="1"/>
          <p:nvPr/>
        </p:nvSpPr>
        <p:spPr>
          <a:xfrm>
            <a:off x="7377483" y="1989560"/>
            <a:ext cx="311989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lnSpc>
                <a:spcPct val="100000"/>
              </a:lnSpc>
              <a:spcBef>
                <a:spcPts val="0"/>
              </a:spcBef>
              <a:buNone/>
            </a:pPr>
            <a:r>
              <a:rPr lang="en-GB" sz="1260" dirty="0">
                <a:latin typeface="Arial" panose="020B0604020202020204" pitchFamily="34" charset="0"/>
                <a:cs typeface="Arial" panose="020B0604020202020204" pitchFamily="34" charset="0"/>
              </a:rPr>
              <a:t>Primary temporary storage site (Mashiki Town)</a:t>
            </a:r>
          </a:p>
        </p:txBody>
      </p:sp>
      <p:sp>
        <p:nvSpPr>
          <p:cNvPr id="16" name="テキスト プレースホルダー 2"/>
          <p:cNvSpPr txBox="1"/>
          <p:nvPr/>
        </p:nvSpPr>
        <p:spPr>
          <a:xfrm>
            <a:off x="7822880" y="5226619"/>
            <a:ext cx="2376113"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lnSpc>
                <a:spcPct val="100000"/>
              </a:lnSpc>
              <a:spcBef>
                <a:spcPts val="0"/>
              </a:spcBef>
              <a:buNone/>
            </a:pPr>
            <a:r>
              <a:rPr lang="en-GB" sz="1260" dirty="0">
                <a:latin typeface="Arial" panose="020B0604020202020204" pitchFamily="34" charset="0"/>
                <a:cs typeface="Arial" panose="020B0604020202020204" pitchFamily="34" charset="0"/>
              </a:rPr>
              <a:t>Primary temporary storage site (Mashiki Town)</a:t>
            </a:r>
          </a:p>
        </p:txBody>
      </p:sp>
      <p:sp>
        <p:nvSpPr>
          <p:cNvPr id="4" name="テキスト ボックス 3"/>
          <p:cNvSpPr txBox="1"/>
          <p:nvPr/>
        </p:nvSpPr>
        <p:spPr>
          <a:xfrm>
            <a:off x="720632" y="2628812"/>
            <a:ext cx="1022444" cy="223073"/>
          </a:xfrm>
          <a:prstGeom prst="rect">
            <a:avLst/>
          </a:prstGeom>
          <a:solidFill>
            <a:schemeClr val="bg1"/>
          </a:solidFill>
        </p:spPr>
        <p:txBody>
          <a:bodyPr wrap="square" lIns="36000" tIns="36000" rIns="36000" bIns="36000" rtlCol="0" anchor="ctr" anchorCtr="0">
            <a:noAutofit/>
          </a:bodyPr>
          <a:lstStyle/>
          <a:p>
            <a:pPr algn="ctr"/>
            <a:r>
              <a:rPr lang="en-GB" altLang="ja-JP" sz="800" dirty="0">
                <a:latin typeface="Arial" panose="020B0604020202020204" pitchFamily="34" charset="0"/>
                <a:cs typeface="Arial" panose="020B0604020202020204" pitchFamily="34" charset="0"/>
              </a:rPr>
              <a:t>Headquarters (1)</a:t>
            </a:r>
            <a:endParaRPr kumimoji="1" lang="ja-JP" altLang="en-US" sz="800" dirty="0"/>
          </a:p>
        </p:txBody>
      </p:sp>
      <p:sp>
        <p:nvSpPr>
          <p:cNvPr id="5" name="テキスト ボックス 4"/>
          <p:cNvSpPr txBox="1"/>
          <p:nvPr/>
        </p:nvSpPr>
        <p:spPr>
          <a:xfrm>
            <a:off x="3157080" y="2605665"/>
            <a:ext cx="2136433" cy="246221"/>
          </a:xfrm>
          <a:prstGeom prst="rect">
            <a:avLst/>
          </a:prstGeom>
          <a:solidFill>
            <a:schemeClr val="bg1"/>
          </a:solidFill>
        </p:spPr>
        <p:txBody>
          <a:bodyPr wrap="square" lIns="36000" tIns="0" rIns="36000" bIns="0" rtlCol="0" anchor="ctr" anchorCtr="0">
            <a:spAutoFit/>
          </a:bodyPr>
          <a:lstStyle/>
          <a:p>
            <a:r>
              <a:rPr lang="en-US" altLang="ja-JP" sz="800" dirty="0">
                <a:latin typeface="Arial" panose="020B0604020202020204" pitchFamily="34" charset="0"/>
                <a:cs typeface="Arial" panose="020B0604020202020204" pitchFamily="34" charset="0"/>
              </a:rPr>
              <a:t>Researcher, Disaster Reduction and Human Renovation Institution</a:t>
            </a:r>
            <a:endParaRPr kumimoji="1" lang="ja-JP" altLang="en-US" sz="800" dirty="0"/>
          </a:p>
        </p:txBody>
      </p:sp>
      <p:sp>
        <p:nvSpPr>
          <p:cNvPr id="6" name="テキスト ボックス 5"/>
          <p:cNvSpPr txBox="1"/>
          <p:nvPr/>
        </p:nvSpPr>
        <p:spPr>
          <a:xfrm>
            <a:off x="1901729" y="3249334"/>
            <a:ext cx="2136433" cy="223073"/>
          </a:xfrm>
          <a:prstGeom prst="rect">
            <a:avLst/>
          </a:prstGeom>
          <a:solidFill>
            <a:schemeClr val="bg1"/>
          </a:solidFill>
        </p:spPr>
        <p:txBody>
          <a:bodyPr wrap="square" lIns="36000" tIns="36000" rIns="36000" bIns="36000" rtlCol="0" anchor="ctr" anchorCtr="0">
            <a:noAutofit/>
          </a:bodyPr>
          <a:lstStyle/>
          <a:p>
            <a:pPr algn="ctr"/>
            <a:r>
              <a:rPr lang="pt-BR" altLang="ja-JP" sz="800" dirty="0">
                <a:latin typeface="Arial" panose="020B0604020202020204" pitchFamily="34" charset="0"/>
                <a:cs typeface="Arial" panose="020B0604020202020204" pitchFamily="34" charset="0"/>
              </a:rPr>
              <a:t>Information gathering liaison officer (1)</a:t>
            </a:r>
            <a:endParaRPr kumimoji="1" lang="ja-JP" altLang="en-US" sz="800" dirty="0"/>
          </a:p>
        </p:txBody>
      </p:sp>
      <p:sp>
        <p:nvSpPr>
          <p:cNvPr id="8" name="テキスト ボックス 7"/>
          <p:cNvSpPr txBox="1"/>
          <p:nvPr/>
        </p:nvSpPr>
        <p:spPr>
          <a:xfrm>
            <a:off x="1901729" y="3861999"/>
            <a:ext cx="1027209" cy="223073"/>
          </a:xfrm>
          <a:prstGeom prst="rect">
            <a:avLst/>
          </a:prstGeom>
          <a:solidFill>
            <a:schemeClr val="bg1"/>
          </a:solidFill>
        </p:spPr>
        <p:txBody>
          <a:bodyPr wrap="square" lIns="36000" tIns="36000" rIns="36000" bIns="36000" rtlCol="0" anchor="ctr" anchorCtr="0">
            <a:noAutofit/>
          </a:bodyPr>
          <a:lstStyle/>
          <a:p>
            <a:pPr algn="ctr"/>
            <a:r>
              <a:rPr lang="pt-BR" altLang="ja-JP" sz="800" dirty="0">
                <a:latin typeface="Arial" panose="020B0604020202020204" pitchFamily="34" charset="0"/>
                <a:cs typeface="Arial" panose="020B0604020202020204" pitchFamily="34" charset="0"/>
              </a:rPr>
              <a:t>Logistics Manager (3)</a:t>
            </a:r>
            <a:endParaRPr kumimoji="1" lang="ja-JP" altLang="en-US" sz="800" dirty="0"/>
          </a:p>
        </p:txBody>
      </p:sp>
      <p:sp>
        <p:nvSpPr>
          <p:cNvPr id="19" name="テキスト ボックス 18"/>
          <p:cNvSpPr txBox="1"/>
          <p:nvPr/>
        </p:nvSpPr>
        <p:spPr>
          <a:xfrm>
            <a:off x="715867" y="4760121"/>
            <a:ext cx="1027209" cy="692942"/>
          </a:xfrm>
          <a:prstGeom prst="rect">
            <a:avLst/>
          </a:prstGeom>
          <a:solidFill>
            <a:schemeClr val="bg1"/>
          </a:solidFill>
        </p:spPr>
        <p:txBody>
          <a:bodyPr wrap="square" lIns="36000" tIns="36000" rIns="36000" bIns="36000" rtlCol="0" anchor="ctr" anchorCtr="0">
            <a:noAutofit/>
          </a:bodyPr>
          <a:lstStyle/>
          <a:p>
            <a:pPr algn="ctr"/>
            <a:r>
              <a:rPr lang="pt-BR" altLang="ja-JP" sz="800" dirty="0">
                <a:latin typeface="Arial" panose="020B0604020202020204" pitchFamily="34" charset="0"/>
                <a:cs typeface="Arial" panose="020B0604020202020204" pitchFamily="34" charset="0"/>
              </a:rPr>
              <a:t>Educational support staff (2) </a:t>
            </a:r>
            <a:endParaRPr kumimoji="1" lang="ja-JP" altLang="en-US" sz="800" dirty="0"/>
          </a:p>
        </p:txBody>
      </p:sp>
      <p:sp>
        <p:nvSpPr>
          <p:cNvPr id="20" name="テキスト ボックス 19"/>
          <p:cNvSpPr txBox="1"/>
          <p:nvPr/>
        </p:nvSpPr>
        <p:spPr>
          <a:xfrm>
            <a:off x="1928447" y="4760121"/>
            <a:ext cx="1027209" cy="716757"/>
          </a:xfrm>
          <a:prstGeom prst="rect">
            <a:avLst/>
          </a:prstGeom>
          <a:solidFill>
            <a:schemeClr val="bg1"/>
          </a:solidFill>
        </p:spPr>
        <p:txBody>
          <a:bodyPr wrap="square" lIns="36000" tIns="36000" rIns="36000" bIns="36000" rtlCol="0" anchor="ctr" anchorCtr="0">
            <a:noAutofit/>
          </a:bodyPr>
          <a:lstStyle/>
          <a:p>
            <a:pPr algn="ctr"/>
            <a:r>
              <a:rPr lang="pt-BR" altLang="ja-JP" sz="800" dirty="0">
                <a:latin typeface="Arial" panose="020B0604020202020204" pitchFamily="34" charset="0"/>
                <a:cs typeface="Arial" panose="020B0604020202020204" pitchFamily="34" charset="0"/>
              </a:rPr>
              <a:t>Volunteer General Coordinator (2)</a:t>
            </a:r>
            <a:endParaRPr kumimoji="1" lang="ja-JP" altLang="en-US" sz="800" dirty="0"/>
          </a:p>
        </p:txBody>
      </p:sp>
      <p:sp>
        <p:nvSpPr>
          <p:cNvPr id="21" name="テキスト ボックス 20"/>
          <p:cNvSpPr txBox="1"/>
          <p:nvPr/>
        </p:nvSpPr>
        <p:spPr>
          <a:xfrm>
            <a:off x="3116503" y="4760121"/>
            <a:ext cx="1027209" cy="716757"/>
          </a:xfrm>
          <a:prstGeom prst="rect">
            <a:avLst/>
          </a:prstGeom>
          <a:solidFill>
            <a:schemeClr val="bg1"/>
          </a:solidFill>
        </p:spPr>
        <p:txBody>
          <a:bodyPr wrap="square" lIns="36000" tIns="36000" rIns="36000" bIns="36000" rtlCol="0" anchor="ctr" anchorCtr="0">
            <a:noAutofit/>
          </a:bodyPr>
          <a:lstStyle/>
          <a:p>
            <a:pPr algn="ctr"/>
            <a:r>
              <a:rPr lang="en-US" altLang="ja-JP" sz="800" dirty="0">
                <a:latin typeface="Arial" panose="020B0604020202020204" pitchFamily="34" charset="0"/>
                <a:cs typeface="Arial" panose="020B0604020202020204" pitchFamily="34" charset="0"/>
              </a:rPr>
              <a:t>Evacuation shelter management support staff (2)</a:t>
            </a:r>
            <a:endParaRPr kumimoji="1" lang="ja-JP" altLang="en-US" sz="800" dirty="0"/>
          </a:p>
        </p:txBody>
      </p:sp>
      <p:sp>
        <p:nvSpPr>
          <p:cNvPr id="23" name="テキスト ボックス 22"/>
          <p:cNvSpPr txBox="1"/>
          <p:nvPr/>
        </p:nvSpPr>
        <p:spPr>
          <a:xfrm>
            <a:off x="4318697" y="4760121"/>
            <a:ext cx="1027209" cy="716757"/>
          </a:xfrm>
          <a:prstGeom prst="rect">
            <a:avLst/>
          </a:prstGeom>
          <a:solidFill>
            <a:schemeClr val="bg1"/>
          </a:solidFill>
        </p:spPr>
        <p:txBody>
          <a:bodyPr wrap="square" lIns="36000" tIns="36000" rIns="36000" bIns="36000" rtlCol="0" anchor="ctr" anchorCtr="0">
            <a:noAutofit/>
          </a:bodyPr>
          <a:lstStyle/>
          <a:p>
            <a:pPr algn="ctr"/>
            <a:r>
              <a:rPr lang="en-US" altLang="ja-JP" sz="800" dirty="0">
                <a:latin typeface="Arial" panose="020B0604020202020204" pitchFamily="34" charset="0"/>
                <a:cs typeface="Arial" panose="020B0604020202020204" pitchFamily="34" charset="0"/>
              </a:rPr>
              <a:t>Health, Medical and Welfare Liaison Officer (3)</a:t>
            </a:r>
            <a:endParaRPr kumimoji="1" lang="ja-JP" altLang="en-US" sz="800" dirty="0"/>
          </a:p>
        </p:txBody>
      </p:sp>
      <p:sp>
        <p:nvSpPr>
          <p:cNvPr id="24" name="テキスト ボックス 23"/>
          <p:cNvSpPr txBox="1"/>
          <p:nvPr/>
        </p:nvSpPr>
        <p:spPr>
          <a:xfrm>
            <a:off x="5518646" y="4760121"/>
            <a:ext cx="1027209" cy="716757"/>
          </a:xfrm>
          <a:prstGeom prst="rect">
            <a:avLst/>
          </a:prstGeom>
          <a:solidFill>
            <a:schemeClr val="bg1"/>
          </a:solidFill>
        </p:spPr>
        <p:txBody>
          <a:bodyPr wrap="square" lIns="36000" tIns="36000" rIns="36000" bIns="36000" rtlCol="0" anchor="ctr" anchorCtr="0">
            <a:noAutofit/>
          </a:bodyPr>
          <a:lstStyle/>
          <a:p>
            <a:pPr algn="ctr"/>
            <a:r>
              <a:rPr lang="pt-BR" altLang="ja-JP" sz="800" dirty="0">
                <a:latin typeface="Arial" panose="020B0604020202020204" pitchFamily="34" charset="0"/>
                <a:cs typeface="Arial" panose="020B0604020202020204" pitchFamily="34" charset="0"/>
              </a:rPr>
              <a:t>Public Health Nurse (4)</a:t>
            </a:r>
            <a:endParaRPr kumimoji="1" lang="ja-JP" altLang="en-US" sz="800" dirty="0"/>
          </a:p>
        </p:txBody>
      </p:sp>
      <p:sp>
        <p:nvSpPr>
          <p:cNvPr id="26" name="テキスト ボックス 25"/>
          <p:cNvSpPr txBox="1"/>
          <p:nvPr/>
        </p:nvSpPr>
        <p:spPr>
          <a:xfrm>
            <a:off x="6706702" y="4760121"/>
            <a:ext cx="1035218" cy="716757"/>
          </a:xfrm>
          <a:prstGeom prst="rect">
            <a:avLst/>
          </a:prstGeom>
          <a:solidFill>
            <a:schemeClr val="bg1"/>
          </a:solidFill>
        </p:spPr>
        <p:txBody>
          <a:bodyPr wrap="square" lIns="36000" tIns="36000" rIns="36000" bIns="36000" rtlCol="0" anchor="ctr" anchorCtr="0">
            <a:noAutofit/>
          </a:bodyPr>
          <a:lstStyle/>
          <a:p>
            <a:pPr algn="ctr"/>
            <a:r>
              <a:rPr lang="en-US" altLang="ja-JP" sz="800" dirty="0">
                <a:latin typeface="Arial" panose="020B0604020202020204" pitchFamily="34" charset="0"/>
                <a:cs typeface="Arial" panose="020B0604020202020204" pitchFamily="34" charset="0"/>
              </a:rPr>
              <a:t>Environmental measures such as debris disposal (2)</a:t>
            </a:r>
            <a:endParaRPr kumimoji="1" lang="ja-JP" altLang="en-US" sz="800" dirty="0"/>
          </a:p>
        </p:txBody>
      </p:sp>
      <p:cxnSp>
        <p:nvCxnSpPr>
          <p:cNvPr id="3" name="直線コネクタ 2"/>
          <p:cNvCxnSpPr/>
          <p:nvPr/>
        </p:nvCxnSpPr>
        <p:spPr>
          <a:xfrm>
            <a:off x="6892290" y="5057775"/>
            <a:ext cx="656643"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線コネクタ 16"/>
          <p:cNvCxnSpPr/>
          <p:nvPr/>
        </p:nvCxnSpPr>
        <p:spPr>
          <a:xfrm>
            <a:off x="6801800" y="5174933"/>
            <a:ext cx="851538"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直線コネクタ 28"/>
          <p:cNvCxnSpPr/>
          <p:nvPr/>
        </p:nvCxnSpPr>
        <p:spPr>
          <a:xfrm>
            <a:off x="6801800" y="5298758"/>
            <a:ext cx="851538"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print"/>
          <a:stretch>
            <a:fillRect/>
          </a:stretch>
        </p:blipFill>
        <p:spPr>
          <a:xfrm>
            <a:off x="6450840" y="5897359"/>
            <a:ext cx="2022611" cy="1516958"/>
          </a:xfrm>
          <a:prstGeom prst="rect">
            <a:avLst/>
          </a:prstGeom>
        </p:spPr>
      </p:pic>
      <p:sp>
        <p:nvSpPr>
          <p:cNvPr id="18" name="スライド番号プレースホルダー 8"/>
          <p:cNvSpPr>
            <a:spLocks noGrp="1"/>
          </p:cNvSpPr>
          <p:nvPr>
            <p:ph type="sldNum" sz="quarter" idx="12"/>
          </p:nvPr>
        </p:nvSpPr>
        <p:spPr>
          <a:xfrm>
            <a:off x="9350437" y="278462"/>
            <a:ext cx="1144817" cy="402483"/>
          </a:xfrm>
        </p:spPr>
        <p:txBody>
          <a:bodyPr rtlCol="0">
            <a:noAutofit/>
          </a:bodyPr>
          <a:lstStyle/>
          <a:p>
            <a:pPr rtl="0"/>
            <a:r>
              <a:rPr lang="en-GB" sz="3850"/>
              <a:t>10</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33" name="タイトル 9"/>
          <p:cNvSpPr>
            <a:spLocks noGrp="1"/>
          </p:cNvSpPr>
          <p:nvPr>
            <p:ph type="title"/>
          </p:nvPr>
        </p:nvSpPr>
        <p:spPr>
          <a:xfrm>
            <a:off x="1430666" y="422635"/>
            <a:ext cx="7606653" cy="912717"/>
          </a:xfrm>
        </p:spPr>
        <p:txBody>
          <a:bodyPr rtlCol="0">
            <a:noAutofit/>
          </a:bodyPr>
          <a:lstStyle/>
          <a:p>
            <a:pPr rtl="0">
              <a:lnSpc>
                <a:spcPct val="100000"/>
              </a:lnSpc>
            </a:pPr>
            <a:r>
              <a:rPr lang="en-GB" sz="1960"/>
              <a:t>Disaster relief [2024 Noto Peninsula earthquake]</a:t>
            </a:r>
            <a:endParaRPr kumimoji="1" lang="ja-JP" altLang="en-US" sz="1960" dirty="0"/>
          </a:p>
        </p:txBody>
      </p:sp>
      <p:sp>
        <p:nvSpPr>
          <p:cNvPr id="6" name="テキスト ボックス 5"/>
          <p:cNvSpPr txBox="1"/>
          <p:nvPr/>
        </p:nvSpPr>
        <p:spPr>
          <a:xfrm>
            <a:off x="1381109" y="965809"/>
            <a:ext cx="5923931" cy="442674"/>
          </a:xfrm>
          <a:prstGeom prst="roundRect">
            <a:avLst/>
          </a:prstGeom>
          <a:solidFill>
            <a:schemeClr val="accent5">
              <a:lumMod val="20000"/>
              <a:lumOff val="80000"/>
            </a:schemeClr>
          </a:solidFill>
        </p:spPr>
        <p:txBody>
          <a:bodyPr wrap="square" rtlCol="0" anchor="ctr" anchorCtr="0">
            <a:noAutofit/>
          </a:bodyPr>
          <a:lstStyle/>
          <a:p>
            <a:pPr algn="ctr" rtl="0"/>
            <a:r>
              <a:rPr lang="en-GB" sz="1200" dirty="0">
                <a:latin typeface="Arial" panose="020B0604020202020204" pitchFamily="34" charset="0"/>
                <a:cs typeface="Arial" panose="020B0604020202020204" pitchFamily="34" charset="0"/>
              </a:rPr>
              <a:t>Support from the Union of Kansai Governments: Hyogo Prefecture → Suzu City</a:t>
            </a:r>
            <a:endParaRPr kumimoji="1" lang="en-US" altLang="ja-JP" sz="1200" dirty="0">
              <a:latin typeface="Arial" panose="020B0604020202020204" pitchFamily="34" charset="0"/>
              <a:cs typeface="Arial" panose="020B0604020202020204" pitchFamily="34" charset="0"/>
            </a:endParaRPr>
          </a:p>
        </p:txBody>
      </p:sp>
      <p:sp>
        <p:nvSpPr>
          <p:cNvPr id="7" name="テキスト プレースホルダー 2"/>
          <p:cNvSpPr txBox="1"/>
          <p:nvPr/>
        </p:nvSpPr>
        <p:spPr>
          <a:xfrm>
            <a:off x="703447" y="1543788"/>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Support System</a:t>
            </a:r>
          </a:p>
        </p:txBody>
      </p:sp>
      <p:sp>
        <p:nvSpPr>
          <p:cNvPr id="8" name="テキスト ボックス 7"/>
          <p:cNvSpPr txBox="1"/>
          <p:nvPr/>
        </p:nvSpPr>
        <p:spPr>
          <a:xfrm>
            <a:off x="440067" y="1828185"/>
            <a:ext cx="7423772" cy="783193"/>
          </a:xfrm>
          <a:prstGeom prst="roundRect">
            <a:avLst/>
          </a:prstGeom>
          <a:solidFill>
            <a:schemeClr val="accent5">
              <a:lumMod val="20000"/>
              <a:lumOff val="80000"/>
            </a:schemeClr>
          </a:solidFill>
        </p:spPr>
        <p:txBody>
          <a:bodyPr wrap="square" rtlCol="0" anchor="ctr" anchorCtr="0">
            <a:noAutofit/>
          </a:bodyPr>
          <a:lstStyle/>
          <a:p>
            <a:pPr rtl="0"/>
            <a:r>
              <a:rPr lang="en-GB" sz="1200">
                <a:latin typeface="Arial" panose="020B0604020202020204" pitchFamily="34" charset="0"/>
                <a:cs typeface="Arial" panose="020B0604020202020204" pitchFamily="34" charset="0"/>
              </a:rPr>
              <a:t>Hyogo Prefecture: 2 people each for environmental science positions → 1/11 to 4/26: 43 people in total</a:t>
            </a:r>
            <a:endParaRPr kumimoji="1" lang="en-US" altLang="ja-JP" sz="1200" dirty="0">
              <a:latin typeface="Arial" panose="020B0604020202020204" pitchFamily="34" charset="0"/>
              <a:cs typeface="Arial" panose="020B0604020202020204" pitchFamily="34" charset="0"/>
            </a:endParaRPr>
          </a:p>
          <a:p>
            <a:pPr rtl="0"/>
            <a:r>
              <a:rPr lang="en-GB" sz="1200">
                <a:latin typeface="Arial" panose="020B0604020202020204" pitchFamily="34" charset="0"/>
                <a:cs typeface="Arial" panose="020B0604020202020204" pitchFamily="34" charset="0"/>
              </a:rPr>
              <a:t>Kobe City Environment Bureau staff, one each → 1/20 </a:t>
            </a:r>
            <a:r>
              <a:rPr lang="en-US" altLang="en-GB" sz="1200">
                <a:latin typeface="Arial" panose="020B0604020202020204" pitchFamily="34" charset="0"/>
                <a:cs typeface="Arial" panose="020B0604020202020204" pitchFamily="34" charset="0"/>
              </a:rPr>
              <a:t>to </a:t>
            </a:r>
            <a:r>
              <a:rPr lang="en-GB" sz="1200">
                <a:latin typeface="Arial" panose="020B0604020202020204" pitchFamily="34" charset="0"/>
                <a:cs typeface="Arial" panose="020B0604020202020204" pitchFamily="34" charset="0"/>
              </a:rPr>
              <a:t>3/3</a:t>
            </a:r>
            <a:r>
              <a:rPr lang="en-US" altLang="en-GB" sz="1200">
                <a:latin typeface="Arial" panose="020B0604020202020204" pitchFamily="34" charset="0"/>
                <a:cs typeface="Arial" panose="020B0604020202020204" pitchFamily="34" charset="0"/>
              </a:rPr>
              <a:t>1:</a:t>
            </a:r>
            <a:r>
              <a:rPr lang="en-GB" sz="1200">
                <a:latin typeface="Arial" panose="020B0604020202020204" pitchFamily="34" charset="0"/>
                <a:cs typeface="Arial" panose="020B0604020202020204" pitchFamily="34" charset="0"/>
              </a:rPr>
              <a:t> 6 people in total</a:t>
            </a:r>
            <a:endParaRPr kumimoji="1" lang="en-US" altLang="ja-JP" sz="1200" dirty="0">
              <a:latin typeface="Arial" panose="020B0604020202020204" pitchFamily="34" charset="0"/>
              <a:cs typeface="Arial" panose="020B0604020202020204" pitchFamily="34" charset="0"/>
            </a:endParaRPr>
          </a:p>
        </p:txBody>
      </p:sp>
      <p:sp>
        <p:nvSpPr>
          <p:cNvPr id="9" name="テキスト プレースホルダー 2"/>
          <p:cNvSpPr txBox="1"/>
          <p:nvPr/>
        </p:nvSpPr>
        <p:spPr>
          <a:xfrm>
            <a:off x="703447" y="2745565"/>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Support details</a:t>
            </a:r>
          </a:p>
        </p:txBody>
      </p:sp>
      <p:sp>
        <p:nvSpPr>
          <p:cNvPr id="10" name="テキスト ボックス 9"/>
          <p:cNvSpPr txBox="1"/>
          <p:nvPr/>
        </p:nvSpPr>
        <p:spPr>
          <a:xfrm>
            <a:off x="440066" y="3031080"/>
            <a:ext cx="7423773" cy="2440245"/>
          </a:xfrm>
          <a:prstGeom prst="roundRect">
            <a:avLst>
              <a:gd name="adj" fmla="val 6788"/>
            </a:avLst>
          </a:prstGeom>
          <a:solidFill>
            <a:schemeClr val="accent5">
              <a:lumMod val="20000"/>
              <a:lumOff val="80000"/>
            </a:schemeClr>
          </a:solidFill>
        </p:spPr>
        <p:txBody>
          <a:bodyPr wrap="square" rtlCol="0" anchor="ctr" anchorCtr="0">
            <a:noAutofit/>
          </a:bodyPr>
          <a:lstStyle/>
          <a:p>
            <a:pPr rtl="0"/>
            <a:r>
              <a:rPr lang="en-GB" sz="1200" dirty="0">
                <a:latin typeface="Arial" panose="020B0604020202020204" pitchFamily="34" charset="0"/>
                <a:cs typeface="Arial" panose="020B0604020202020204" pitchFamily="34" charset="0"/>
              </a:rPr>
              <a:t>　Providing detailed advice from the same perspective as city officials</a:t>
            </a:r>
            <a:endParaRPr kumimoji="1" lang="en-US" altLang="ja-JP" sz="1200" dirty="0">
              <a:latin typeface="Arial" panose="020B0604020202020204" pitchFamily="34" charset="0"/>
              <a:cs typeface="Arial" panose="020B0604020202020204" pitchFamily="34" charset="0"/>
            </a:endParaRPr>
          </a:p>
          <a:p>
            <a:pPr rtl="0">
              <a:lnSpc>
                <a:spcPts val="800"/>
              </a:lnSpc>
            </a:pPr>
            <a:endParaRPr lang="en-US" altLang="ja-JP" sz="1200" dirty="0">
              <a:latin typeface="Arial" panose="020B0604020202020204" pitchFamily="34" charset="0"/>
              <a:cs typeface="Arial" panose="020B0604020202020204" pitchFamily="34" charset="0"/>
            </a:endParaRPr>
          </a:p>
          <a:p>
            <a:pPr marL="271780" indent="-271780" rtl="0"/>
            <a:r>
              <a:rPr lang="en-GB" sz="1200" b="1" dirty="0">
                <a:latin typeface="Arial" panose="020B0604020202020204" pitchFamily="34" charset="0"/>
                <a:cs typeface="Arial" panose="020B0604020202020204" pitchFamily="34" charset="0"/>
              </a:rPr>
              <a:t>1. 	Sewage and evacuation center waste collection services</a:t>
            </a:r>
            <a:endParaRPr kumimoji="1" lang="en-US" altLang="ja-JP" sz="1200" b="1" dirty="0">
              <a:latin typeface="Arial" panose="020B0604020202020204" pitchFamily="34" charset="0"/>
              <a:cs typeface="Arial" panose="020B0604020202020204" pitchFamily="34" charset="0"/>
            </a:endParaRPr>
          </a:p>
          <a:p>
            <a:pPr marL="271780" indent="-271780" rtl="0"/>
            <a:r>
              <a:rPr lang="en-GB" sz="1200" dirty="0">
                <a:latin typeface="Arial" panose="020B0604020202020204" pitchFamily="34" charset="0"/>
                <a:cs typeface="Arial" panose="020B0604020202020204" pitchFamily="34" charset="0"/>
              </a:rPr>
              <a:t>　	Establishment of information gathering system for evacuation centers and collection vehicle operation planning system　</a:t>
            </a:r>
            <a:endParaRPr kumimoji="1" lang="en-US" altLang="ja-JP" sz="1200" dirty="0">
              <a:latin typeface="Arial" panose="020B0604020202020204" pitchFamily="34" charset="0"/>
              <a:cs typeface="Arial" panose="020B0604020202020204" pitchFamily="34" charset="0"/>
            </a:endParaRPr>
          </a:p>
          <a:p>
            <a:pPr marL="271780" indent="-271780" rtl="0"/>
            <a:r>
              <a:rPr lang="en-GB" sz="1200" b="1" dirty="0">
                <a:latin typeface="Arial" panose="020B0604020202020204" pitchFamily="34" charset="0"/>
                <a:cs typeface="Arial" panose="020B0604020202020204" pitchFamily="34" charset="0"/>
              </a:rPr>
              <a:t>2. 	Dealing with garbage disposal</a:t>
            </a:r>
            <a:endParaRPr kumimoji="1" lang="en-US" altLang="ja-JP" sz="1200" b="1" dirty="0">
              <a:latin typeface="Arial" panose="020B0604020202020204" pitchFamily="34" charset="0"/>
              <a:cs typeface="Arial" panose="020B0604020202020204" pitchFamily="34" charset="0"/>
            </a:endParaRPr>
          </a:p>
          <a:p>
            <a:pPr marL="271780" indent="-271780" rtl="0"/>
            <a:r>
              <a:rPr lang="en-GB" sz="1200" dirty="0">
                <a:latin typeface="Arial" panose="020B0604020202020204" pitchFamily="34" charset="0"/>
                <a:cs typeface="Arial" panose="020B0604020202020204" pitchFamily="34" charset="0"/>
              </a:rPr>
              <a:t>	Support for creating layouts for sorting wastes at temporary storage sites and support for their establishment　</a:t>
            </a:r>
            <a:endParaRPr kumimoji="1" lang="en-US" altLang="ja-JP" sz="1200" dirty="0">
              <a:latin typeface="Arial" panose="020B0604020202020204" pitchFamily="34" charset="0"/>
              <a:cs typeface="Arial" panose="020B0604020202020204" pitchFamily="34" charset="0"/>
            </a:endParaRPr>
          </a:p>
          <a:p>
            <a:pPr marL="271780" indent="-271780" rtl="0"/>
            <a:r>
              <a:rPr lang="en-GB" sz="1200" b="1" dirty="0">
                <a:latin typeface="Arial" panose="020B0604020202020204" pitchFamily="34" charset="0"/>
                <a:cs typeface="Arial" panose="020B0604020202020204" pitchFamily="34" charset="0"/>
              </a:rPr>
              <a:t>3. 	Dealing with demolition debris</a:t>
            </a:r>
            <a:endParaRPr kumimoji="1" lang="en-US" altLang="ja-JP" sz="1200" b="1" dirty="0">
              <a:latin typeface="Arial" panose="020B0604020202020204" pitchFamily="34" charset="0"/>
              <a:cs typeface="Arial" panose="020B0604020202020204" pitchFamily="34" charset="0"/>
            </a:endParaRPr>
          </a:p>
          <a:p>
            <a:pPr marL="271780" indent="-271780" rtl="0"/>
            <a:r>
              <a:rPr lang="en-GB" sz="1200" dirty="0">
                <a:latin typeface="Arial" panose="020B0604020202020204" pitchFamily="34" charset="0"/>
                <a:cs typeface="Arial" panose="020B0604020202020204" pitchFamily="34" charset="0"/>
              </a:rPr>
              <a:t>	Support for creating layouts for sorting wastes at temporary storage sites and support for their establishment, etc.</a:t>
            </a:r>
            <a:endParaRPr kumimoji="1" lang="en-US" altLang="ja-JP" sz="12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160" y="808170"/>
            <a:ext cx="2315183" cy="3344154"/>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60" y="4215523"/>
            <a:ext cx="2315183" cy="3344152"/>
          </a:xfrm>
          <a:prstGeom prst="rect">
            <a:avLst/>
          </a:prstGeom>
        </p:spPr>
      </p:pic>
      <p:pic>
        <p:nvPicPr>
          <p:cNvPr id="2" name="図 1"/>
          <p:cNvPicPr>
            <a:picLocks noChangeAspect="1"/>
          </p:cNvPicPr>
          <p:nvPr/>
        </p:nvPicPr>
        <p:blipFill>
          <a:blip r:embed="rId6"/>
          <a:stretch>
            <a:fillRect/>
          </a:stretch>
        </p:blipFill>
        <p:spPr>
          <a:xfrm>
            <a:off x="4361632" y="5897359"/>
            <a:ext cx="2022611" cy="1520179"/>
          </a:xfrm>
          <a:prstGeom prst="rect">
            <a:avLst/>
          </a:prstGeom>
        </p:spPr>
      </p:pic>
      <p:pic>
        <p:nvPicPr>
          <p:cNvPr id="4" name="図 3"/>
          <p:cNvPicPr>
            <a:picLocks noChangeAspect="1"/>
          </p:cNvPicPr>
          <p:nvPr/>
        </p:nvPicPr>
        <p:blipFill>
          <a:blip r:embed="rId7"/>
          <a:stretch>
            <a:fillRect/>
          </a:stretch>
        </p:blipFill>
        <p:spPr>
          <a:xfrm>
            <a:off x="2349722" y="5886687"/>
            <a:ext cx="1945314" cy="1520179"/>
          </a:xfrm>
          <a:prstGeom prst="rect">
            <a:avLst/>
          </a:prstGeom>
        </p:spPr>
      </p:pic>
      <p:pic>
        <p:nvPicPr>
          <p:cNvPr id="12" name="図 11"/>
          <p:cNvPicPr>
            <a:picLocks noChangeAspect="1"/>
          </p:cNvPicPr>
          <p:nvPr/>
        </p:nvPicPr>
        <p:blipFill>
          <a:blip r:embed="rId8" cstate="print"/>
          <a:stretch>
            <a:fillRect/>
          </a:stretch>
        </p:blipFill>
        <p:spPr>
          <a:xfrm>
            <a:off x="238470" y="5886687"/>
            <a:ext cx="2045408" cy="1534056"/>
          </a:xfrm>
          <a:prstGeom prst="rect">
            <a:avLst/>
          </a:prstGeom>
        </p:spPr>
      </p:pic>
      <p:sp>
        <p:nvSpPr>
          <p:cNvPr id="13" name="テキスト プレースホルダー 2"/>
          <p:cNvSpPr txBox="1"/>
          <p:nvPr/>
        </p:nvSpPr>
        <p:spPr>
          <a:xfrm>
            <a:off x="735821" y="5582646"/>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Status of temporary storage facilities</a:t>
            </a:r>
          </a:p>
        </p:txBody>
      </p:sp>
      <p:sp>
        <p:nvSpPr>
          <p:cNvPr id="14" name="テキスト プレースホルダー 2"/>
          <p:cNvSpPr txBox="1"/>
          <p:nvPr/>
        </p:nvSpPr>
        <p:spPr>
          <a:xfrm>
            <a:off x="7990938" y="662812"/>
            <a:ext cx="2862435" cy="209704"/>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Publicity flyer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11</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425952" y="1183460"/>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Training status</a:t>
            </a:r>
          </a:p>
        </p:txBody>
      </p:sp>
      <p:sp>
        <p:nvSpPr>
          <p:cNvPr id="33" name="タイトル 9"/>
          <p:cNvSpPr>
            <a:spLocks noGrp="1"/>
          </p:cNvSpPr>
          <p:nvPr>
            <p:ph type="title"/>
          </p:nvPr>
        </p:nvSpPr>
        <p:spPr>
          <a:xfrm>
            <a:off x="1522107" y="446607"/>
            <a:ext cx="6058590" cy="912717"/>
          </a:xfrm>
        </p:spPr>
        <p:txBody>
          <a:bodyPr rtlCol="0">
            <a:noAutofit/>
          </a:bodyPr>
          <a:lstStyle/>
          <a:p>
            <a:pPr rtl="0">
              <a:lnSpc>
                <a:spcPct val="100000"/>
              </a:lnSpc>
            </a:pPr>
            <a:r>
              <a:rPr lang="en-GB" sz="1960"/>
              <a:t>Disaster waste management training</a:t>
            </a:r>
          </a:p>
        </p:txBody>
      </p:sp>
      <p:graphicFrame>
        <p:nvGraphicFramePr>
          <p:cNvPr id="2" name="表 1"/>
          <p:cNvGraphicFramePr>
            <a:graphicFrameLocks noGrp="1"/>
          </p:cNvGraphicFramePr>
          <p:nvPr/>
        </p:nvGraphicFramePr>
        <p:xfrm>
          <a:off x="377123" y="1575676"/>
          <a:ext cx="5057407" cy="5016500"/>
        </p:xfrm>
        <a:graphic>
          <a:graphicData uri="http://schemas.openxmlformats.org/drawingml/2006/table">
            <a:tbl>
              <a:tblPr firstRow="1" bandRow="1">
                <a:tableStyleId>{5C22544A-7EE6-4342-B048-85BDC9FD1C3A}</a:tableStyleId>
              </a:tblPr>
              <a:tblGrid>
                <a:gridCol w="665473">
                  <a:extLst>
                    <a:ext uri="{9D8B030D-6E8A-4147-A177-3AD203B41FA5}">
                      <a16:colId xmlns:a16="http://schemas.microsoft.com/office/drawing/2014/main" val="20000"/>
                    </a:ext>
                  </a:extLst>
                </a:gridCol>
                <a:gridCol w="1894352">
                  <a:extLst>
                    <a:ext uri="{9D8B030D-6E8A-4147-A177-3AD203B41FA5}">
                      <a16:colId xmlns:a16="http://schemas.microsoft.com/office/drawing/2014/main" val="20001"/>
                    </a:ext>
                  </a:extLst>
                </a:gridCol>
                <a:gridCol w="2497582">
                  <a:extLst>
                    <a:ext uri="{9D8B030D-6E8A-4147-A177-3AD203B41FA5}">
                      <a16:colId xmlns:a16="http://schemas.microsoft.com/office/drawing/2014/main" val="20002"/>
                    </a:ext>
                  </a:extLst>
                </a:gridCol>
              </a:tblGrid>
              <a:tr h="370840">
                <a:tc>
                  <a:txBody>
                    <a:bodyPr/>
                    <a:lstStyle/>
                    <a:p>
                      <a:pPr algn="ctr" rtl="0"/>
                      <a:r>
                        <a:rPr lang="en-GB" sz="1050">
                          <a:latin typeface="Arial" panose="020B0604020202020204" pitchFamily="34" charset="0"/>
                          <a:cs typeface="Arial" panose="020B0604020202020204" pitchFamily="34" charset="0"/>
                        </a:rPr>
                        <a:t>Fiscal year</a:t>
                      </a:r>
                    </a:p>
                  </a:txBody>
                  <a:tcPr/>
                </a:tc>
                <a:tc>
                  <a:txBody>
                    <a:bodyPr/>
                    <a:lstStyle/>
                    <a:p>
                      <a:pPr algn="ctr" rtl="0"/>
                      <a:r>
                        <a:rPr lang="en-GB" sz="1050">
                          <a:latin typeface="Arial" panose="020B0604020202020204" pitchFamily="34" charset="0"/>
                          <a:cs typeface="Arial" panose="020B0604020202020204" pitchFamily="34" charset="0"/>
                        </a:rPr>
                        <a:t>Contents</a:t>
                      </a:r>
                    </a:p>
                  </a:txBody>
                  <a:tcPr/>
                </a:tc>
                <a:tc>
                  <a:txBody>
                    <a:bodyPr/>
                    <a:lstStyle/>
                    <a:p>
                      <a:pPr algn="ctr" rtl="0"/>
                      <a:r>
                        <a:rPr lang="en-GB" sz="1050">
                          <a:latin typeface="Arial" panose="020B0604020202020204" pitchFamily="34" charset="0"/>
                          <a:cs typeface="Arial" panose="020B0604020202020204" pitchFamily="34" charset="0"/>
                        </a:rPr>
                        <a:t>Participants</a:t>
                      </a:r>
                    </a:p>
                  </a:txBody>
                  <a:tcPr/>
                </a:tc>
                <a:extLst>
                  <a:ext uri="{0D108BD9-81ED-4DB2-BD59-A6C34878D82A}">
                    <a16:rowId xmlns:a16="http://schemas.microsoft.com/office/drawing/2014/main" val="10000"/>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2014</a:t>
                      </a:r>
                    </a:p>
                  </a:txBody>
                  <a:tcPr anchor="ctr"/>
                </a:tc>
                <a:tc>
                  <a:txBody>
                    <a:bodyPr/>
                    <a:lstStyle/>
                    <a:p>
                      <a:pPr rtl="0"/>
                      <a:r>
                        <a:rPr lang="en-GB" sz="1050" dirty="0">
                          <a:latin typeface="Arial" panose="020B0604020202020204" pitchFamily="34" charset="0"/>
                          <a:cs typeface="Arial" panose="020B0604020202020204" pitchFamily="34" charset="0"/>
                        </a:rPr>
                        <a:t>Lectures and Workshops</a:t>
                      </a:r>
                    </a:p>
                  </a:txBody>
                  <a:tcPr anchor="ctr"/>
                </a:tc>
                <a:tc>
                  <a:txBody>
                    <a:bodyPr/>
                    <a:lstStyle/>
                    <a:p>
                      <a:pPr rtl="0"/>
                      <a:r>
                        <a:rPr lang="en-GB" sz="1050">
                          <a:latin typeface="Arial" panose="020B0604020202020204" pitchFamily="34" charset="0"/>
                          <a:cs typeface="Arial" panose="020B0604020202020204" pitchFamily="34" charset="0"/>
                        </a:rPr>
                        <a:t>46 from cities, towns, etc., and 6 from prefectures</a:t>
                      </a:r>
                      <a:endParaRPr kumimoji="1" lang="ja-JP"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2015</a:t>
                      </a:r>
                    </a:p>
                  </a:txBody>
                  <a:tcPr anchor="ctr"/>
                </a:tc>
                <a:tc>
                  <a:txBody>
                    <a:bodyPr/>
                    <a:lstStyle/>
                    <a:p>
                      <a:pPr rtl="0"/>
                      <a:r>
                        <a:rPr lang="en-GB" sz="1050">
                          <a:latin typeface="Arial" panose="020B0604020202020204" pitchFamily="34" charset="0"/>
                          <a:cs typeface="Arial" panose="020B0604020202020204" pitchFamily="34" charset="0"/>
                        </a:rPr>
                        <a:t>Lectures and tabletop exercises</a:t>
                      </a:r>
                    </a:p>
                  </a:txBody>
                  <a:tcPr anchor="ctr"/>
                </a:tc>
                <a:tc>
                  <a:txBody>
                    <a:bodyPr/>
                    <a:lstStyle/>
                    <a:p>
                      <a:pPr rtl="0"/>
                      <a:r>
                        <a:rPr lang="en-GB" sz="1050">
                          <a:latin typeface="Arial" panose="020B0604020202020204" pitchFamily="34" charset="0"/>
                          <a:cs typeface="Arial" panose="020B0604020202020204" pitchFamily="34" charset="0"/>
                        </a:rPr>
                        <a:t>35 from cities, towns, etc., and 7 from prefectures</a:t>
                      </a:r>
                      <a:endParaRPr kumimoji="1" lang="ja-JP"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2016</a:t>
                      </a:r>
                    </a:p>
                  </a:txBody>
                  <a:tcPr anchor="ctr"/>
                </a:tc>
                <a:tc>
                  <a:txBody>
                    <a:bodyPr/>
                    <a:lstStyle/>
                    <a:p>
                      <a:pPr rtl="0"/>
                      <a:r>
                        <a:rPr lang="en-GB" sz="1050">
                          <a:latin typeface="Arial" panose="020B0604020202020204" pitchFamily="34" charset="0"/>
                          <a:cs typeface="Arial" panose="020B0604020202020204" pitchFamily="34" charset="0"/>
                        </a:rPr>
                        <a:t>Lectures and tabletop exercises</a:t>
                      </a:r>
                    </a:p>
                  </a:txBody>
                  <a:tcPr anchor="ctr"/>
                </a:tc>
                <a:tc>
                  <a:txBody>
                    <a:bodyPr/>
                    <a:lstStyle/>
                    <a:p>
                      <a:pPr rtl="0"/>
                      <a:r>
                        <a:rPr lang="en-GB" sz="1050">
                          <a:latin typeface="Arial" panose="020B0604020202020204" pitchFamily="34" charset="0"/>
                          <a:cs typeface="Arial" panose="020B0604020202020204" pitchFamily="34" charset="0"/>
                        </a:rPr>
                        <a:t>47 from cities, towns, etc., and 7 from prefectures</a:t>
                      </a:r>
                      <a:endParaRPr kumimoji="1" lang="ja-JP"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2017</a:t>
                      </a:r>
                    </a:p>
                  </a:txBody>
                  <a:tcPr anchor="ctr"/>
                </a:tc>
                <a:tc>
                  <a:txBody>
                    <a:bodyPr/>
                    <a:lstStyle/>
                    <a:p>
                      <a:pPr rtl="0"/>
                      <a:r>
                        <a:rPr lang="en-GB" sz="1050">
                          <a:latin typeface="Arial" panose="020B0604020202020204" pitchFamily="34" charset="0"/>
                          <a:cs typeface="Arial" panose="020B0604020202020204" pitchFamily="34" charset="0"/>
                        </a:rPr>
                        <a:t>Lectures and tabletop exercises</a:t>
                      </a:r>
                    </a:p>
                  </a:txBody>
                  <a:tcPr anchor="ctr"/>
                </a:tc>
                <a:tc>
                  <a:txBody>
                    <a:bodyPr/>
                    <a:lstStyle/>
                    <a:p>
                      <a:pPr rtl="0"/>
                      <a:r>
                        <a:rPr lang="en-GB" sz="1050">
                          <a:latin typeface="Arial" panose="020B0604020202020204" pitchFamily="34" charset="0"/>
                          <a:cs typeface="Arial" panose="020B0604020202020204" pitchFamily="34" charset="0"/>
                        </a:rPr>
                        <a:t>30 from cities, towns, etc., and 5 from prefectures</a:t>
                      </a:r>
                      <a:endParaRPr kumimoji="1" lang="ja-JP"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2018</a:t>
                      </a:r>
                    </a:p>
                  </a:txBody>
                  <a:tcPr anchor="ctr"/>
                </a:tc>
                <a:tc>
                  <a:txBody>
                    <a:bodyPr/>
                    <a:lstStyle/>
                    <a:p>
                      <a:pPr rtl="0"/>
                      <a:r>
                        <a:rPr lang="en-GB" sz="1050">
                          <a:latin typeface="Arial" panose="020B0604020202020204" pitchFamily="34" charset="0"/>
                          <a:cs typeface="Arial" panose="020B0604020202020204" pitchFamily="34" charset="0"/>
                        </a:rPr>
                        <a:t>Lectures and tabletop exercises</a:t>
                      </a:r>
                    </a:p>
                  </a:txBody>
                  <a:tcPr anchor="ctr"/>
                </a:tc>
                <a:tc>
                  <a:txBody>
                    <a:bodyPr/>
                    <a:lstStyle/>
                    <a:p>
                      <a:pPr rtl="0"/>
                      <a:r>
                        <a:rPr lang="en-GB" sz="1050">
                          <a:latin typeface="Arial" panose="020B0604020202020204" pitchFamily="34" charset="0"/>
                          <a:cs typeface="Arial" panose="020B0604020202020204" pitchFamily="34" charset="0"/>
                        </a:rPr>
                        <a:t>119 from cities, towns, etc., and 18 from prefectures</a:t>
                      </a:r>
                    </a:p>
                  </a:txBody>
                  <a:tcPr anchor="ctr"/>
                </a:tc>
                <a:extLst>
                  <a:ext uri="{0D108BD9-81ED-4DB2-BD59-A6C34878D82A}">
                    <a16:rowId xmlns:a16="http://schemas.microsoft.com/office/drawing/2014/main" val="10005"/>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2019</a:t>
                      </a:r>
                    </a:p>
                  </a:txBody>
                  <a:tcPr anchor="ctr"/>
                </a:tc>
                <a:tc>
                  <a:txBody>
                    <a:bodyPr/>
                    <a:lstStyle/>
                    <a:p>
                      <a:pPr rtl="0"/>
                      <a:r>
                        <a:rPr lang="en-GB" sz="1050">
                          <a:latin typeface="Arial" panose="020B0604020202020204" pitchFamily="34" charset="0"/>
                          <a:cs typeface="Arial" panose="020B0604020202020204" pitchFamily="34" charset="0"/>
                        </a:rPr>
                        <a:t>Lectures and tabletop exercises</a:t>
                      </a:r>
                    </a:p>
                  </a:txBody>
                  <a:tcPr anchor="ctr"/>
                </a:tc>
                <a:tc>
                  <a:txBody>
                    <a:bodyPr/>
                    <a:lstStyle/>
                    <a:p>
                      <a:pPr rtl="0"/>
                      <a:r>
                        <a:rPr lang="en-GB" sz="1050">
                          <a:latin typeface="Arial" panose="020B0604020202020204" pitchFamily="34" charset="0"/>
                          <a:cs typeface="Arial" panose="020B0604020202020204" pitchFamily="34" charset="0"/>
                        </a:rPr>
                        <a:t>42 from cities, towns, etc., and 10 from prefectures</a:t>
                      </a:r>
                    </a:p>
                  </a:txBody>
                  <a:tcPr anchor="ctr"/>
                </a:tc>
                <a:extLst>
                  <a:ext uri="{0D108BD9-81ED-4DB2-BD59-A6C34878D82A}">
                    <a16:rowId xmlns:a16="http://schemas.microsoft.com/office/drawing/2014/main" val="10006"/>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2020</a:t>
                      </a:r>
                    </a:p>
                  </a:txBody>
                  <a:tcPr anchor="ctr"/>
                </a:tc>
                <a:tc gridSpan="2">
                  <a:txBody>
                    <a:bodyPr/>
                    <a:lstStyle/>
                    <a:p>
                      <a:pPr algn="ctr" rtl="0"/>
                      <a:r>
                        <a:rPr lang="en-GB" sz="1050">
                          <a:latin typeface="Arial" panose="020B0604020202020204" pitchFamily="34" charset="0"/>
                          <a:cs typeface="Arial" panose="020B0604020202020204" pitchFamily="34" charset="0"/>
                        </a:rPr>
                        <a:t>Not held</a:t>
                      </a:r>
                    </a:p>
                  </a:txBody>
                  <a:tcPr anchor="ctr"/>
                </a:tc>
                <a:tc hMerge="1">
                  <a:txBody>
                    <a:bodyPr/>
                    <a:lstStyle/>
                    <a:p>
                      <a:endParaRPr lang="ja-JP"/>
                    </a:p>
                  </a:txBody>
                  <a:tcPr anchor="ctr"/>
                </a:tc>
                <a:extLst>
                  <a:ext uri="{0D108BD9-81ED-4DB2-BD59-A6C34878D82A}">
                    <a16:rowId xmlns:a16="http://schemas.microsoft.com/office/drawing/2014/main" val="10007"/>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2021</a:t>
                      </a:r>
                    </a:p>
                  </a:txBody>
                  <a:tcPr anchor="ctr"/>
                </a:tc>
                <a:tc>
                  <a:txBody>
                    <a:bodyPr/>
                    <a:lstStyle/>
                    <a:p>
                      <a:pPr rtl="0"/>
                      <a:r>
                        <a:rPr lang="en-GB" sz="1050">
                          <a:latin typeface="Arial" panose="020B0604020202020204" pitchFamily="34" charset="0"/>
                          <a:cs typeface="Arial" panose="020B0604020202020204" pitchFamily="34" charset="0"/>
                        </a:rPr>
                        <a:t>Lectures</a:t>
                      </a:r>
                    </a:p>
                  </a:txBody>
                  <a:tcPr anchor="ctr"/>
                </a:tc>
                <a:tc>
                  <a:txBody>
                    <a:bodyPr/>
                    <a:lstStyle/>
                    <a:p>
                      <a:pPr rtl="0"/>
                      <a:r>
                        <a:rPr lang="en-GB" sz="1050">
                          <a:latin typeface="Arial" panose="020B0604020202020204" pitchFamily="34" charset="0"/>
                          <a:cs typeface="Arial" panose="020B0604020202020204" pitchFamily="34" charset="0"/>
                        </a:rPr>
                        <a:t>62 from cities, towns, etc., and 18 from prefectures</a:t>
                      </a:r>
                    </a:p>
                  </a:txBody>
                  <a:tcPr anchor="ctr"/>
                </a:tc>
                <a:extLst>
                  <a:ext uri="{0D108BD9-81ED-4DB2-BD59-A6C34878D82A}">
                    <a16:rowId xmlns:a16="http://schemas.microsoft.com/office/drawing/2014/main" val="10008"/>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2022</a:t>
                      </a:r>
                    </a:p>
                  </a:txBody>
                  <a:tcPr anchor="ctr"/>
                </a:tc>
                <a:tc>
                  <a:txBody>
                    <a:bodyPr/>
                    <a:lstStyle/>
                    <a:p>
                      <a:pPr rtl="0"/>
                      <a:r>
                        <a:rPr lang="en-GB" sz="1050">
                          <a:latin typeface="Arial" panose="020B0604020202020204" pitchFamily="34" charset="0"/>
                          <a:cs typeface="Arial" panose="020B0604020202020204" pitchFamily="34" charset="0"/>
                        </a:rPr>
                        <a:t>Lectures and drills</a:t>
                      </a:r>
                    </a:p>
                  </a:txBody>
                  <a:tcPr anchor="ctr"/>
                </a:tc>
                <a:tc>
                  <a:txBody>
                    <a:bodyPr/>
                    <a:lstStyle/>
                    <a:p>
                      <a:pPr rtl="0"/>
                      <a:r>
                        <a:rPr lang="en-GB" sz="1050">
                          <a:latin typeface="Arial" panose="020B0604020202020204" pitchFamily="34" charset="0"/>
                          <a:cs typeface="Arial" panose="020B0604020202020204" pitchFamily="34" charset="0"/>
                        </a:rPr>
                        <a:t>50 from cities, towns, etc., and 6 from prefectures</a:t>
                      </a:r>
                      <a:endParaRPr kumimoji="1" lang="en-US" altLang="ja-JP" sz="1050" dirty="0">
                        <a:latin typeface="Arial" panose="020B0604020202020204" pitchFamily="34" charset="0"/>
                        <a:cs typeface="Arial" panose="020B0604020202020204" pitchFamily="34" charset="0"/>
                      </a:endParaRPr>
                    </a:p>
                    <a:p>
                      <a:pPr rtl="0"/>
                      <a:r>
                        <a:rPr lang="en-GB" sz="1050">
                          <a:latin typeface="Arial" panose="020B0604020202020204" pitchFamily="34" charset="0"/>
                          <a:cs typeface="Arial" panose="020B0604020202020204" pitchFamily="34" charset="0"/>
                        </a:rPr>
                        <a:t>Business operators: 10 people</a:t>
                      </a:r>
                    </a:p>
                  </a:txBody>
                  <a:tcPr anchor="ctr"/>
                </a:tc>
                <a:extLst>
                  <a:ext uri="{0D108BD9-81ED-4DB2-BD59-A6C34878D82A}">
                    <a16:rowId xmlns:a16="http://schemas.microsoft.com/office/drawing/2014/main" val="10009"/>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2023</a:t>
                      </a:r>
                    </a:p>
                  </a:txBody>
                  <a:tcPr anchor="ctr"/>
                </a:tc>
                <a:tc>
                  <a:txBody>
                    <a:bodyPr/>
                    <a:lstStyle/>
                    <a:p>
                      <a:pPr rtl="0"/>
                      <a:r>
                        <a:rPr lang="en-GB" sz="1050">
                          <a:latin typeface="Arial" panose="020B0604020202020204" pitchFamily="34" charset="0"/>
                          <a:cs typeface="Arial" panose="020B0604020202020204" pitchFamily="34" charset="0"/>
                        </a:rPr>
                        <a:t>Lectures</a:t>
                      </a:r>
                    </a:p>
                  </a:txBody>
                  <a:tcPr anchor="ctr"/>
                </a:tc>
                <a:tc>
                  <a:txBody>
                    <a:bodyPr/>
                    <a:lstStyle/>
                    <a:p>
                      <a:pPr rtl="0"/>
                      <a:r>
                        <a:rPr lang="en-GB" sz="1050">
                          <a:latin typeface="Arial" panose="020B0604020202020204" pitchFamily="34" charset="0"/>
                          <a:cs typeface="Arial" panose="020B0604020202020204" pitchFamily="34" charset="0"/>
                        </a:rPr>
                        <a:t>42 from cities, towns, etc., and 16 from prefectures</a:t>
                      </a:r>
                    </a:p>
                  </a:txBody>
                  <a:tcPr anchor="ctr"/>
                </a:tc>
                <a:extLst>
                  <a:ext uri="{0D108BD9-81ED-4DB2-BD59-A6C34878D82A}">
                    <a16:rowId xmlns:a16="http://schemas.microsoft.com/office/drawing/2014/main" val="10010"/>
                  </a:ext>
                </a:extLst>
              </a:tr>
              <a:tr h="370840">
                <a:tc>
                  <a:txBody>
                    <a:bodyPr/>
                    <a:lstStyle/>
                    <a:p>
                      <a:pPr algn="ctr" rtl="0"/>
                      <a:r>
                        <a:rPr kumimoji="1" lang="en-US" altLang="ja-JP" sz="1050" dirty="0">
                          <a:latin typeface="Arial" panose="020B0604020202020204" pitchFamily="34" charset="0"/>
                          <a:cs typeface="Arial" panose="020B0604020202020204" pitchFamily="34" charset="0"/>
                        </a:rPr>
                        <a:t>2024</a:t>
                      </a:r>
                    </a:p>
                  </a:txBody>
                  <a:tcPr anchor="ctr"/>
                </a:tc>
                <a:tc>
                  <a:txBody>
                    <a:bodyPr/>
                    <a:lstStyle/>
                    <a:p>
                      <a:pPr rtl="0"/>
                      <a:r>
                        <a:rPr lang="en-GB" sz="1050">
                          <a:latin typeface="Arial" panose="020B0604020202020204" pitchFamily="34" charset="0"/>
                          <a:cs typeface="Arial" panose="020B0604020202020204" pitchFamily="34" charset="0"/>
                        </a:rPr>
                        <a:t>Mock training (planned)</a:t>
                      </a:r>
                    </a:p>
                  </a:txBody>
                  <a:tcPr anchor="ctr"/>
                </a:tc>
                <a:tc>
                  <a:txBody>
                    <a:bodyPr/>
                    <a:lstStyle/>
                    <a:p>
                      <a:pPr rtl="0"/>
                      <a:endParaRPr kumimoji="1" lang="ja-JP"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11"/>
                  </a:ext>
                </a:extLst>
              </a:tr>
            </a:tbl>
          </a:graphicData>
        </a:graphic>
      </p:graphicFrame>
      <p:sp>
        <p:nvSpPr>
          <p:cNvPr id="3" name="矢印: 右 2"/>
          <p:cNvSpPr/>
          <p:nvPr/>
        </p:nvSpPr>
        <p:spPr>
          <a:xfrm>
            <a:off x="394676" y="6534335"/>
            <a:ext cx="1080836" cy="64008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4" name="テキスト ボックス 3"/>
          <p:cNvSpPr txBox="1"/>
          <p:nvPr/>
        </p:nvSpPr>
        <p:spPr>
          <a:xfrm>
            <a:off x="1475512" y="6669333"/>
            <a:ext cx="8014477" cy="430887"/>
          </a:xfrm>
          <a:prstGeom prst="rect">
            <a:avLst/>
          </a:prstGeom>
          <a:noFill/>
        </p:spPr>
        <p:txBody>
          <a:bodyPr wrap="square" rtlCol="0">
            <a:noAutofit/>
          </a:bodyPr>
          <a:lstStyle/>
          <a:p>
            <a:pPr rtl="0"/>
            <a:r>
              <a:rPr lang="en-GB" sz="1540" dirty="0">
                <a:latin typeface="Arial" panose="020B0604020202020204" pitchFamily="34" charset="0"/>
                <a:cs typeface="Arial" panose="020B0604020202020204" pitchFamily="34" charset="0"/>
              </a:rPr>
              <a:t>It is necessary </a:t>
            </a:r>
            <a:r>
              <a:rPr lang="en-GB" sz="1540" u="sng" dirty="0">
                <a:solidFill>
                  <a:schemeClr val="tx1">
                    <a:lumMod val="95000"/>
                    <a:lumOff val="5000"/>
                  </a:schemeClr>
                </a:solidFill>
                <a:latin typeface="Arial" panose="020B0604020202020204" pitchFamily="34" charset="0"/>
                <a:cs typeface="Arial" panose="020B0604020202020204" pitchFamily="34" charset="0"/>
              </a:rPr>
              <a:t>to increase effectiveness through not only lectures but also tabletop exercises and mock training.</a:t>
            </a:r>
          </a:p>
        </p:txBody>
      </p:sp>
      <p:sp>
        <p:nvSpPr>
          <p:cNvPr id="5" name="テキスト プレースホルダー 2"/>
          <p:cNvSpPr txBox="1"/>
          <p:nvPr/>
        </p:nvSpPr>
        <p:spPr>
          <a:xfrm>
            <a:off x="5527307" y="1201967"/>
            <a:ext cx="4769830"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dirty="0">
                <a:latin typeface="Arial" panose="020B0604020202020204" pitchFamily="34" charset="0"/>
                <a:cs typeface="Arial" panose="020B0604020202020204" pitchFamily="34" charset="0"/>
              </a:rPr>
              <a:t>Hyogo Prefecture Disaster Waste Management Cooperator System</a:t>
            </a:r>
          </a:p>
        </p:txBody>
      </p:sp>
      <p:sp>
        <p:nvSpPr>
          <p:cNvPr id="6" name="テキスト ボックス 5"/>
          <p:cNvSpPr txBox="1"/>
          <p:nvPr/>
        </p:nvSpPr>
        <p:spPr>
          <a:xfrm>
            <a:off x="5505651" y="1602379"/>
            <a:ext cx="4898167" cy="4742481"/>
          </a:xfrm>
          <a:prstGeom prst="roundRect">
            <a:avLst>
              <a:gd name="adj" fmla="val 1815"/>
            </a:avLst>
          </a:prstGeom>
          <a:solidFill>
            <a:schemeClr val="accent5">
              <a:lumMod val="20000"/>
              <a:lumOff val="80000"/>
            </a:schemeClr>
          </a:solidFill>
        </p:spPr>
        <p:txBody>
          <a:bodyPr wrap="square" rtlCol="0" anchor="ctr" anchorCtr="0">
            <a:noAutofit/>
          </a:bodyPr>
          <a:lstStyle/>
          <a:p>
            <a:pPr marL="271780" indent="-271780" rtl="0"/>
            <a:r>
              <a:rPr lang="en-GB" sz="1260" dirty="0">
                <a:latin typeface="Arial" panose="020B0604020202020204" pitchFamily="34" charset="0"/>
                <a:cs typeface="Arial" panose="020B0604020202020204" pitchFamily="34" charset="0"/>
              </a:rPr>
              <a:t>1. 	Establishment body</a:t>
            </a:r>
            <a:endParaRPr lang="en-US" altLang="ja-JP" sz="1260" dirty="0">
              <a:latin typeface="Arial" panose="020B0604020202020204" pitchFamily="34" charset="0"/>
              <a:cs typeface="Arial" panose="020B0604020202020204" pitchFamily="34" charset="0"/>
            </a:endParaRPr>
          </a:p>
          <a:p>
            <a:pPr marL="271780" indent="-271780" rtl="0"/>
            <a:r>
              <a:rPr lang="en-GB" sz="1260" dirty="0">
                <a:latin typeface="Arial" panose="020B0604020202020204" pitchFamily="34" charset="0"/>
                <a:cs typeface="Arial" panose="020B0604020202020204" pitchFamily="34" charset="0"/>
              </a:rPr>
              <a:t>	</a:t>
            </a:r>
            <a:r>
              <a:rPr lang="en-GB" sz="1260" dirty="0">
                <a:latin typeface="Arial" panose="020B0604020202020204" pitchFamily="34" charset="0"/>
                <a:cs typeface="Arial" panose="020B0604020202020204" pitchFamily="34" charset="0"/>
                <a:sym typeface="Wingdings" panose="05000000000000000000" pitchFamily="2" charset="2"/>
              </a:rPr>
              <a:t>Hyogo Environmental Creation Association (Public Interest Foundation)</a:t>
            </a:r>
            <a:endParaRPr lang="en-US" altLang="ja-JP" sz="1260" dirty="0">
              <a:latin typeface="Arial" panose="020B0604020202020204" pitchFamily="34" charset="0"/>
              <a:cs typeface="Arial" panose="020B0604020202020204" pitchFamily="34" charset="0"/>
              <a:sym typeface="Wingdings" panose="05000000000000000000" pitchFamily="2" charset="2"/>
            </a:endParaRPr>
          </a:p>
          <a:p>
            <a:pPr marL="271780" indent="-271780" rtl="0"/>
            <a:r>
              <a:rPr lang="en-GB" sz="1260" dirty="0">
                <a:latin typeface="Arial" panose="020B0604020202020204" pitchFamily="34" charset="0"/>
                <a:cs typeface="Arial" panose="020B0604020202020204" pitchFamily="34" charset="0"/>
              </a:rPr>
              <a:t>2. 	Activities</a:t>
            </a:r>
            <a:endParaRPr lang="en-US" altLang="ja-JP" sz="1260" dirty="0">
              <a:latin typeface="Arial" panose="020B0604020202020204" pitchFamily="34" charset="0"/>
              <a:cs typeface="Arial" panose="020B0604020202020204" pitchFamily="34" charset="0"/>
            </a:endParaRPr>
          </a:p>
          <a:p>
            <a:pPr marL="542925" indent="-271780" rtl="0"/>
            <a:r>
              <a:rPr lang="en-GB" sz="1260" dirty="0">
                <a:latin typeface="Arial" panose="020B0604020202020204" pitchFamily="34" charset="0"/>
                <a:cs typeface="Arial" panose="020B0604020202020204" pitchFamily="34" charset="0"/>
              </a:rPr>
              <a:t>①	Advice and support for disaster waste disposal projects carried out by affected cities and towns in the event of a large-scale disaster</a:t>
            </a:r>
            <a:endParaRPr kumimoji="1" lang="en-US" altLang="ja-JP" sz="1260" dirty="0">
              <a:latin typeface="Arial" panose="020B0604020202020204" pitchFamily="34" charset="0"/>
              <a:cs typeface="Arial" panose="020B0604020202020204" pitchFamily="34" charset="0"/>
            </a:endParaRPr>
          </a:p>
          <a:p>
            <a:pPr marL="542925" indent="-271780" rtl="0"/>
            <a:r>
              <a:rPr lang="en-GB" sz="1260" dirty="0">
                <a:latin typeface="Arial" panose="020B0604020202020204" pitchFamily="34" charset="0"/>
                <a:cs typeface="Arial" panose="020B0604020202020204" pitchFamily="34" charset="0"/>
              </a:rPr>
              <a:t>②	Advice and support for the formulation of city and town disaster waste disposal plans</a:t>
            </a:r>
            <a:endParaRPr kumimoji="1" lang="en-US" altLang="ja-JP" sz="1260" dirty="0">
              <a:latin typeface="Arial" panose="020B0604020202020204" pitchFamily="34" charset="0"/>
              <a:cs typeface="Arial" panose="020B0604020202020204" pitchFamily="34" charset="0"/>
            </a:endParaRPr>
          </a:p>
          <a:p>
            <a:pPr marL="542925" indent="-271780" rtl="0"/>
            <a:r>
              <a:rPr lang="en-GB" sz="1260" dirty="0">
                <a:latin typeface="Arial" panose="020B0604020202020204" pitchFamily="34" charset="0"/>
                <a:cs typeface="Arial" panose="020B0604020202020204" pitchFamily="34" charset="0"/>
              </a:rPr>
              <a:t>③	Community activities and training for disaster preparedness</a:t>
            </a:r>
            <a:endParaRPr kumimoji="1" lang="en-US" altLang="ja-JP" sz="1260" dirty="0">
              <a:latin typeface="Arial" panose="020B0604020202020204" pitchFamily="34" charset="0"/>
              <a:cs typeface="Arial" panose="020B0604020202020204" pitchFamily="34" charset="0"/>
            </a:endParaRPr>
          </a:p>
          <a:p>
            <a:pPr marL="271780" indent="-271780" rtl="0"/>
            <a:r>
              <a:rPr lang="en-GB" sz="1260" dirty="0">
                <a:latin typeface="Arial" panose="020B0604020202020204" pitchFamily="34" charset="0"/>
                <a:cs typeface="Arial" panose="020B0604020202020204" pitchFamily="34" charset="0"/>
              </a:rPr>
              <a:t>3.	Requirements</a:t>
            </a:r>
            <a:endParaRPr kumimoji="1" lang="en-US" altLang="ja-JP" sz="1260" dirty="0">
              <a:latin typeface="Arial" panose="020B0604020202020204" pitchFamily="34" charset="0"/>
              <a:cs typeface="Arial" panose="020B0604020202020204" pitchFamily="34" charset="0"/>
            </a:endParaRPr>
          </a:p>
          <a:p>
            <a:pPr marL="271780" indent="-271780" rtl="0"/>
            <a:r>
              <a:rPr lang="en-GB" sz="1260" dirty="0">
                <a:latin typeface="Arial" panose="020B0604020202020204" pitchFamily="34" charset="0"/>
                <a:cs typeface="Arial" panose="020B0604020202020204" pitchFamily="34" charset="0"/>
              </a:rPr>
              <a:t>	Those who have been involved in waste disposal business and waste administration for many years and have experience in supervising disaster waste disposal and disaster waste disposal businesses.</a:t>
            </a:r>
            <a:endParaRPr lang="en-US" altLang="ja-JP" sz="1260" dirty="0">
              <a:latin typeface="Arial" panose="020B0604020202020204" pitchFamily="34" charset="0"/>
              <a:cs typeface="Arial" panose="020B0604020202020204" pitchFamily="34" charset="0"/>
            </a:endParaRPr>
          </a:p>
          <a:p>
            <a:pPr marL="271780" indent="-271780" rtl="0"/>
            <a:r>
              <a:rPr lang="en-GB" sz="1260" dirty="0">
                <a:latin typeface="Arial" panose="020B0604020202020204" pitchFamily="34" charset="0"/>
                <a:cs typeface="Arial" panose="020B0604020202020204" pitchFamily="34" charset="0"/>
              </a:rPr>
              <a:t>4.	Number of collaborators</a:t>
            </a:r>
            <a:endParaRPr kumimoji="1" lang="en-US" altLang="ja-JP" sz="1260" dirty="0">
              <a:latin typeface="Arial" panose="020B0604020202020204" pitchFamily="34" charset="0"/>
              <a:cs typeface="Arial" panose="020B0604020202020204" pitchFamily="34" charset="0"/>
            </a:endParaRPr>
          </a:p>
          <a:p>
            <a:pPr marL="271780" indent="-271780" rtl="0"/>
            <a:r>
              <a:rPr lang="en-GB" sz="1260" dirty="0">
                <a:latin typeface="Arial" panose="020B0604020202020204" pitchFamily="34" charset="0"/>
                <a:cs typeface="Arial" panose="020B0604020202020204" pitchFamily="34" charset="0"/>
              </a:rPr>
              <a:t>	15 people</a:t>
            </a:r>
            <a:endParaRPr kumimoji="1" lang="en-US" altLang="ja-JP" sz="126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12</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866824" y="1229017"/>
            <a:ext cx="7892842" cy="41597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dirty="0">
                <a:latin typeface="Arial" panose="020B0604020202020204" pitchFamily="34" charset="0"/>
                <a:cs typeface="Arial" panose="020B0604020202020204" pitchFamily="34" charset="0"/>
              </a:rPr>
              <a:t>Lessons learned from the Great Hanshin-Awaji Earthquake (reposted)</a:t>
            </a:r>
          </a:p>
        </p:txBody>
      </p:sp>
      <p:sp>
        <p:nvSpPr>
          <p:cNvPr id="33" name="タイトル 9"/>
          <p:cNvSpPr>
            <a:spLocks noGrp="1"/>
          </p:cNvSpPr>
          <p:nvPr>
            <p:ph type="title"/>
          </p:nvPr>
        </p:nvSpPr>
        <p:spPr>
          <a:xfrm>
            <a:off x="1143012" y="451943"/>
            <a:ext cx="8405788" cy="912717"/>
          </a:xfrm>
        </p:spPr>
        <p:txBody>
          <a:bodyPr rtlCol="0">
            <a:noAutofit/>
          </a:bodyPr>
          <a:lstStyle/>
          <a:p>
            <a:pPr rtl="0">
              <a:lnSpc>
                <a:spcPct val="100000"/>
              </a:lnSpc>
            </a:pPr>
            <a:r>
              <a:rPr lang="en-GB" sz="1820" dirty="0"/>
              <a:t>Looking back from the Great Hanshin-Awaji Earthquake to the Noto Peninsula Earthquake...</a:t>
            </a:r>
          </a:p>
        </p:txBody>
      </p:sp>
      <p:sp>
        <p:nvSpPr>
          <p:cNvPr id="8" name="テキスト ボックス 7"/>
          <p:cNvSpPr txBox="1"/>
          <p:nvPr/>
        </p:nvSpPr>
        <p:spPr>
          <a:xfrm>
            <a:off x="1143012" y="1610241"/>
            <a:ext cx="8793468" cy="1544479"/>
          </a:xfrm>
          <a:prstGeom prst="roundRect">
            <a:avLst>
              <a:gd name="adj" fmla="val 10971"/>
            </a:avLst>
          </a:prstGeom>
          <a:solidFill>
            <a:schemeClr val="accent5">
              <a:lumMod val="20000"/>
              <a:lumOff val="80000"/>
            </a:schemeClr>
          </a:solidFill>
        </p:spPr>
        <p:txBody>
          <a:bodyPr wrap="square" rtlCol="0" anchor="ctr" anchorCtr="0">
            <a:noAutofit/>
          </a:bodyPr>
          <a:lstStyle/>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1. 	Strengthening wide-area cooperation</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2. 	Stockpiling temporary toilets, etc.</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3. 	The need for temporary storage facilities</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4. 	The need for planned demolition</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テキスト プレースホルダー 2"/>
          <p:cNvSpPr txBox="1"/>
          <p:nvPr/>
        </p:nvSpPr>
        <p:spPr>
          <a:xfrm>
            <a:off x="801323" y="3449562"/>
            <a:ext cx="7519717" cy="379537"/>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a:latin typeface="Arial" panose="020B0604020202020204" pitchFamily="34" charset="0"/>
                <a:cs typeface="Arial" panose="020B0604020202020204" pitchFamily="34" charset="0"/>
              </a:rPr>
              <a:t>Lessons learned from disasters up to the Noto Peninsula earthquake</a:t>
            </a:r>
          </a:p>
        </p:txBody>
      </p:sp>
      <p:sp>
        <p:nvSpPr>
          <p:cNvPr id="10" name="テキスト ボックス 9"/>
          <p:cNvSpPr txBox="1"/>
          <p:nvPr/>
        </p:nvSpPr>
        <p:spPr>
          <a:xfrm>
            <a:off x="1143012" y="3785243"/>
            <a:ext cx="8793468" cy="2990374"/>
          </a:xfrm>
          <a:prstGeom prst="roundRect">
            <a:avLst>
              <a:gd name="adj" fmla="val 10971"/>
            </a:avLst>
          </a:prstGeom>
          <a:solidFill>
            <a:schemeClr val="accent5">
              <a:lumMod val="20000"/>
              <a:lumOff val="80000"/>
            </a:schemeClr>
          </a:solidFill>
        </p:spPr>
        <p:txBody>
          <a:bodyPr wrap="square" rtlCol="0">
            <a:noAutofit/>
          </a:bodyPr>
          <a:lstStyle/>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1. 	Advance notification of waste separation and preparation for business-related disaster waste disposal</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2. 	Ensuring quality of life during disasters and accurately grasping and sharing the needs of disaster victims</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3. 	Securing public relations methods and utilizing ICT</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4. 	Ensuring earthquake resistance of processing facilities, strengthening complex systems, and utilizing septic tanks</a:t>
            </a:r>
            <a:endParaRPr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5. 	Strengthening regional waste disposal systems</a:t>
            </a:r>
            <a:endParaRPr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6. 	Ensuring a support-receiving system</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7. 	Establishment of an intra-agency coordination system for publicly funded demolition, etc.</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8. 	The need for continued effective on-the-job training</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テキスト ボックス 1"/>
          <p:cNvSpPr txBox="1"/>
          <p:nvPr/>
        </p:nvSpPr>
        <p:spPr>
          <a:xfrm>
            <a:off x="1932146" y="6954846"/>
            <a:ext cx="6827520" cy="461665"/>
          </a:xfrm>
          <a:prstGeom prst="rect">
            <a:avLst/>
          </a:prstGeom>
          <a:noFill/>
        </p:spPr>
        <p:txBody>
          <a:bodyPr wrap="square" rtlCol="0">
            <a:noAutofit/>
          </a:bodyPr>
          <a:lstStyle/>
          <a:p>
            <a:pPr algn="ctr" rtl="0"/>
            <a:r>
              <a:rPr lang="en-GB" sz="2000" dirty="0">
                <a:latin typeface="Arial" panose="020B0604020202020204" pitchFamily="34" charset="0"/>
                <a:cs typeface="Arial" panose="020B0604020202020204" pitchFamily="34" charset="0"/>
              </a:rPr>
              <a:t>Thank you for your attention.</a:t>
            </a:r>
          </a:p>
        </p:txBody>
      </p:sp>
      <p:sp>
        <p:nvSpPr>
          <p:cNvPr id="3" name="テキスト ボックス 2"/>
          <p:cNvSpPr txBox="1"/>
          <p:nvPr/>
        </p:nvSpPr>
        <p:spPr>
          <a:xfrm>
            <a:off x="5295786" y="1610240"/>
            <a:ext cx="5273914" cy="1544479"/>
          </a:xfrm>
          <a:prstGeom prst="roundRect">
            <a:avLst>
              <a:gd name="adj" fmla="val 10971"/>
            </a:avLst>
          </a:prstGeom>
          <a:noFill/>
        </p:spPr>
        <p:txBody>
          <a:bodyPr wrap="square" rtlCol="0" anchor="ctr" anchorCtr="0">
            <a:noAutofit/>
          </a:bodyPr>
          <a:lstStyle/>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5. 	Importance of separation at demolition sites</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6. 	Securing transportation routes</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7. 	Capacity of waste treatment facilities</a:t>
            </a:r>
            <a:endParaRPr kumimoji="1" lang="en-US" altLang="ja-JP" sz="1540" dirty="0">
              <a:solidFill>
                <a:schemeClr val="tx1">
                  <a:lumMod val="75000"/>
                  <a:lumOff val="25000"/>
                </a:schemeClr>
              </a:solidFill>
              <a:latin typeface="Arial" panose="020B0604020202020204" pitchFamily="34" charset="0"/>
              <a:cs typeface="Arial" panose="020B0604020202020204" pitchFamily="34" charset="0"/>
            </a:endParaRPr>
          </a:p>
          <a:p>
            <a:pPr marL="271780" indent="-271780" rtl="0"/>
            <a:r>
              <a:rPr lang="en-GB" sz="1540" dirty="0">
                <a:solidFill>
                  <a:schemeClr val="tx1">
                    <a:lumMod val="75000"/>
                    <a:lumOff val="25000"/>
                  </a:schemeClr>
                </a:solidFill>
                <a:latin typeface="Arial" panose="020B0604020202020204" pitchFamily="34" charset="0"/>
                <a:cs typeface="Arial" panose="020B0604020202020204" pitchFamily="34" charset="0"/>
              </a:rPr>
              <a:t>8. 	Technological Development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062" y="959348"/>
            <a:ext cx="1679585" cy="397127"/>
          </a:xfrm>
        </p:spPr>
        <p:txBody>
          <a:bodyPr rtlCol="0">
            <a:noAutofit/>
          </a:bodyPr>
          <a:lstStyle/>
          <a:p>
            <a:pPr rtl="0"/>
            <a:r>
              <a:rPr lang="en-GB" sz="1960">
                <a:latin typeface="Arial" panose="020B0604020202020204" pitchFamily="34" charset="0"/>
                <a:cs typeface="Arial" panose="020B0604020202020204" pitchFamily="34" charset="0"/>
              </a:rPr>
              <a:t>Contents</a:t>
            </a:r>
            <a:endParaRPr kumimoji="1" lang="ja-JP" altLang="en-US" sz="1960" dirty="0">
              <a:latin typeface="Arial" panose="020B0604020202020204" pitchFamily="34" charset="0"/>
              <a:cs typeface="Arial" panose="020B0604020202020204" pitchFamily="34" charset="0"/>
            </a:endParaRPr>
          </a:p>
        </p:txBody>
      </p:sp>
      <p:sp>
        <p:nvSpPr>
          <p:cNvPr id="3" name="テキスト プレースホルダー 2"/>
          <p:cNvSpPr>
            <a:spLocks noGrp="1"/>
          </p:cNvSpPr>
          <p:nvPr>
            <p:ph type="body" sz="quarter" idx="10"/>
          </p:nvPr>
        </p:nvSpPr>
        <p:spPr>
          <a:xfrm>
            <a:off x="880155" y="2284315"/>
            <a:ext cx="6205761" cy="397127"/>
          </a:xfrm>
        </p:spPr>
        <p:txBody>
          <a:bodyPr rtlCol="0">
            <a:noAutofit/>
          </a:bodyPr>
          <a:lstStyle/>
          <a:p>
            <a:pPr rtl="0"/>
            <a:r>
              <a:rPr lang="en-GB" sz="1540" dirty="0">
                <a:latin typeface="Arial" panose="020B0604020202020204" pitchFamily="34" charset="0"/>
                <a:cs typeface="Arial" panose="020B0604020202020204" pitchFamily="34" charset="0"/>
              </a:rPr>
              <a:t>Disaster waste disposal from the Great Hanshin-Awaji Earthquake	</a:t>
            </a:r>
          </a:p>
        </p:txBody>
      </p:sp>
      <p:sp>
        <p:nvSpPr>
          <p:cNvPr id="4" name="テキスト プレースホルダー 3"/>
          <p:cNvSpPr>
            <a:spLocks noGrp="1"/>
          </p:cNvSpPr>
          <p:nvPr>
            <p:ph type="body" sz="quarter" idx="11"/>
          </p:nvPr>
        </p:nvSpPr>
        <p:spPr>
          <a:xfrm>
            <a:off x="880156" y="1820072"/>
            <a:ext cx="3981450" cy="397127"/>
          </a:xfrm>
        </p:spPr>
        <p:txBody>
          <a:bodyPr rtlCol="0">
            <a:noAutofit/>
          </a:bodyPr>
          <a:lstStyle/>
          <a:p>
            <a:pPr rtl="0"/>
            <a:r>
              <a:rPr lang="en-GB" sz="1540">
                <a:latin typeface="Arial" panose="020B0604020202020204" pitchFamily="34" charset="0"/>
                <a:cs typeface="Arial" panose="020B0604020202020204" pitchFamily="34" charset="0"/>
              </a:rPr>
              <a:t>Chapter 01</a:t>
            </a:r>
            <a:endParaRPr kumimoji="1" lang="ja-JP" altLang="en-US" sz="1540" dirty="0">
              <a:latin typeface="Arial" panose="020B0604020202020204" pitchFamily="34" charset="0"/>
              <a:cs typeface="Arial" panose="020B0604020202020204" pitchFamily="34" charset="0"/>
            </a:endParaRPr>
          </a:p>
        </p:txBody>
      </p:sp>
      <p:sp>
        <p:nvSpPr>
          <p:cNvPr id="5" name="テキスト プレースホルダー 4"/>
          <p:cNvSpPr>
            <a:spLocks noGrp="1"/>
          </p:cNvSpPr>
          <p:nvPr>
            <p:ph type="body" sz="quarter" idx="12"/>
          </p:nvPr>
        </p:nvSpPr>
        <p:spPr>
          <a:xfrm flipH="1">
            <a:off x="7086593" y="2358456"/>
            <a:ext cx="746761" cy="397127"/>
          </a:xfrm>
          <a:solidFill>
            <a:schemeClr val="bg1"/>
          </a:solidFill>
        </p:spPr>
        <p:txBody>
          <a:bodyPr rtlCol="0">
            <a:noAutofit/>
          </a:bodyPr>
          <a:lstStyle/>
          <a:p>
            <a:pPr rtl="0"/>
            <a:r>
              <a:rPr lang="en-GB" sz="1540" dirty="0">
                <a:latin typeface="Arial" panose="020B0604020202020204" pitchFamily="34" charset="0"/>
                <a:cs typeface="Arial" panose="020B0604020202020204" pitchFamily="34" charset="0"/>
              </a:rPr>
              <a:t>01</a:t>
            </a:r>
            <a:endParaRPr kumimoji="1" lang="ja-JP" altLang="en-US" sz="1540" dirty="0">
              <a:latin typeface="Arial" panose="020B0604020202020204" pitchFamily="34" charset="0"/>
              <a:cs typeface="Arial" panose="020B0604020202020204" pitchFamily="34" charset="0"/>
            </a:endParaRPr>
          </a:p>
        </p:txBody>
      </p:sp>
      <p:sp>
        <p:nvSpPr>
          <p:cNvPr id="9" name="テキスト プレースホルダー 8"/>
          <p:cNvSpPr>
            <a:spLocks noGrp="1"/>
          </p:cNvSpPr>
          <p:nvPr>
            <p:ph type="body" sz="quarter" idx="16"/>
          </p:nvPr>
        </p:nvSpPr>
        <p:spPr>
          <a:xfrm>
            <a:off x="880147" y="3841460"/>
            <a:ext cx="6648403" cy="397127"/>
          </a:xfrm>
        </p:spPr>
        <p:txBody>
          <a:bodyPr rtlCol="0">
            <a:noAutofit/>
          </a:bodyPr>
          <a:lstStyle/>
          <a:p>
            <a:pPr rtl="0"/>
            <a:r>
              <a:rPr lang="en-GB" sz="1540" dirty="0">
                <a:latin typeface="Arial" panose="020B0604020202020204" pitchFamily="34" charset="0"/>
                <a:cs typeface="Arial" panose="020B0604020202020204" pitchFamily="34" charset="0"/>
              </a:rPr>
              <a:t>Disaster relief support</a:t>
            </a:r>
          </a:p>
        </p:txBody>
      </p:sp>
      <p:sp>
        <p:nvSpPr>
          <p:cNvPr id="10" name="テキスト プレースホルダー 9"/>
          <p:cNvSpPr>
            <a:spLocks noGrp="1"/>
          </p:cNvSpPr>
          <p:nvPr>
            <p:ph type="body" sz="quarter" idx="17"/>
          </p:nvPr>
        </p:nvSpPr>
        <p:spPr>
          <a:xfrm>
            <a:off x="880151" y="3429612"/>
            <a:ext cx="3981450" cy="397127"/>
          </a:xfrm>
        </p:spPr>
        <p:txBody>
          <a:bodyPr rtlCol="0">
            <a:noAutofit/>
          </a:bodyPr>
          <a:lstStyle/>
          <a:p>
            <a:pPr rtl="0"/>
            <a:r>
              <a:rPr lang="en-GB" sz="1540" dirty="0">
                <a:latin typeface="Arial" panose="020B0604020202020204" pitchFamily="34" charset="0"/>
                <a:cs typeface="Arial" panose="020B0604020202020204" pitchFamily="34" charset="0"/>
              </a:rPr>
              <a:t>Chapter 02</a:t>
            </a:r>
            <a:endParaRPr kumimoji="1" lang="ja-JP" altLang="en-US" sz="1540" dirty="0">
              <a:latin typeface="Arial" panose="020B0604020202020204" pitchFamily="34" charset="0"/>
              <a:cs typeface="Arial" panose="020B0604020202020204" pitchFamily="34" charset="0"/>
            </a:endParaRPr>
          </a:p>
        </p:txBody>
      </p:sp>
      <p:sp>
        <p:nvSpPr>
          <p:cNvPr id="11" name="テキスト プレースホルダー 10"/>
          <p:cNvSpPr>
            <a:spLocks noGrp="1"/>
          </p:cNvSpPr>
          <p:nvPr>
            <p:ph type="body" sz="quarter" idx="18"/>
          </p:nvPr>
        </p:nvSpPr>
        <p:spPr>
          <a:xfrm>
            <a:off x="7085921" y="3810328"/>
            <a:ext cx="610279" cy="397127"/>
          </a:xfrm>
        </p:spPr>
        <p:txBody>
          <a:bodyPr rtlCol="0">
            <a:noAutofit/>
          </a:bodyPr>
          <a:lstStyle/>
          <a:p>
            <a:pPr rtl="0"/>
            <a:r>
              <a:rPr lang="en-GB" sz="1540">
                <a:latin typeface="Arial" panose="020B0604020202020204" pitchFamily="34" charset="0"/>
                <a:cs typeface="Arial" panose="020B0604020202020204" pitchFamily="34" charset="0"/>
              </a:rPr>
              <a:t>08</a:t>
            </a:r>
            <a:endParaRPr kumimoji="1" lang="ja-JP" altLang="en-US" sz="1540" dirty="0">
              <a:latin typeface="Arial" panose="020B0604020202020204" pitchFamily="34" charset="0"/>
              <a:cs typeface="Arial" panose="020B0604020202020204" pitchFamily="34" charset="0"/>
            </a:endParaRPr>
          </a:p>
        </p:txBody>
      </p:sp>
      <p:sp>
        <p:nvSpPr>
          <p:cNvPr id="12" name="テキスト プレースホルダー 11"/>
          <p:cNvSpPr>
            <a:spLocks noGrp="1"/>
          </p:cNvSpPr>
          <p:nvPr>
            <p:ph type="body" sz="quarter" idx="19"/>
          </p:nvPr>
        </p:nvSpPr>
        <p:spPr>
          <a:xfrm>
            <a:off x="880147" y="4886444"/>
            <a:ext cx="6648399" cy="397127"/>
          </a:xfrm>
        </p:spPr>
        <p:txBody>
          <a:bodyPr rtlCol="0">
            <a:noAutofit/>
          </a:bodyPr>
          <a:lstStyle/>
          <a:p>
            <a:pPr rtl="0"/>
            <a:r>
              <a:rPr lang="en-GB" sz="1540" dirty="0">
                <a:latin typeface="Arial" panose="020B0604020202020204" pitchFamily="34" charset="0"/>
                <a:cs typeface="Arial" panose="020B0604020202020204" pitchFamily="34" charset="0"/>
              </a:rPr>
              <a:t>Disaster waste management training</a:t>
            </a:r>
          </a:p>
        </p:txBody>
      </p:sp>
      <p:sp>
        <p:nvSpPr>
          <p:cNvPr id="13" name="テキスト プレースホルダー 12"/>
          <p:cNvSpPr>
            <a:spLocks noGrp="1"/>
          </p:cNvSpPr>
          <p:nvPr>
            <p:ph type="body" sz="quarter" idx="20"/>
          </p:nvPr>
        </p:nvSpPr>
        <p:spPr>
          <a:xfrm>
            <a:off x="880147" y="4452771"/>
            <a:ext cx="3981450" cy="397127"/>
          </a:xfrm>
        </p:spPr>
        <p:txBody>
          <a:bodyPr rtlCol="0">
            <a:noAutofit/>
          </a:bodyPr>
          <a:lstStyle/>
          <a:p>
            <a:pPr rtl="0"/>
            <a:r>
              <a:rPr lang="en-GB" sz="1540">
                <a:latin typeface="Arial" panose="020B0604020202020204" pitchFamily="34" charset="0"/>
                <a:cs typeface="Arial" panose="020B0604020202020204" pitchFamily="34" charset="0"/>
              </a:rPr>
              <a:t>Chapter 03</a:t>
            </a:r>
            <a:endParaRPr kumimoji="1" lang="ja-JP" altLang="en-US" sz="1540" dirty="0">
              <a:latin typeface="Arial" panose="020B0604020202020204" pitchFamily="34" charset="0"/>
              <a:cs typeface="Arial" panose="020B0604020202020204" pitchFamily="34" charset="0"/>
            </a:endParaRPr>
          </a:p>
        </p:txBody>
      </p:sp>
      <p:sp>
        <p:nvSpPr>
          <p:cNvPr id="14" name="テキスト プレースホルダー 13"/>
          <p:cNvSpPr>
            <a:spLocks noGrp="1"/>
          </p:cNvSpPr>
          <p:nvPr>
            <p:ph type="body" sz="quarter" idx="21"/>
          </p:nvPr>
        </p:nvSpPr>
        <p:spPr>
          <a:xfrm>
            <a:off x="7085921" y="4849898"/>
            <a:ext cx="610279" cy="397127"/>
          </a:xfrm>
        </p:spPr>
        <p:txBody>
          <a:bodyPr rtlCol="0">
            <a:noAutofit/>
          </a:bodyPr>
          <a:lstStyle/>
          <a:p>
            <a:pPr rtl="0"/>
            <a:r>
              <a:rPr lang="en-GB" sz="1540">
                <a:latin typeface="Arial" panose="020B0604020202020204" pitchFamily="34" charset="0"/>
                <a:cs typeface="Arial" panose="020B0604020202020204" pitchFamily="34" charset="0"/>
              </a:rPr>
              <a:t>11</a:t>
            </a:r>
            <a:endParaRPr kumimoji="1" lang="ja-JP" altLang="en-US" sz="1540" dirty="0">
              <a:latin typeface="Arial" panose="020B0604020202020204" pitchFamily="34" charset="0"/>
              <a:cs typeface="Arial" panose="020B0604020202020204" pitchFamily="34" charset="0"/>
            </a:endParaRPr>
          </a:p>
        </p:txBody>
      </p:sp>
      <p:sp>
        <p:nvSpPr>
          <p:cNvPr id="15" name="テキスト プレースホルダー 2"/>
          <p:cNvSpPr txBox="1"/>
          <p:nvPr/>
        </p:nvSpPr>
        <p:spPr>
          <a:xfrm>
            <a:off x="880157" y="2818651"/>
            <a:ext cx="7166558" cy="397127"/>
          </a:xfrm>
          <a:prstGeom prst="rect">
            <a:avLst/>
          </a:prstGeom>
        </p:spPr>
        <p:txBody>
          <a:bodyPr rtlCol="0" anchor="ctr">
            <a:noAutofit/>
          </a:bodyP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kumimoji="1" sz="1200" b="1" kern="1200">
                <a:solidFill>
                  <a:schemeClr val="tx1"/>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a:lstStyle>
          <a:p>
            <a:pPr rtl="0"/>
            <a:r>
              <a:rPr lang="en-GB" sz="1540" dirty="0">
                <a:latin typeface="Arial" panose="020B0604020202020204" pitchFamily="34" charset="0"/>
                <a:cs typeface="Arial" panose="020B0604020202020204" pitchFamily="34" charset="0"/>
              </a:rPr>
              <a:t>Subsequent major disaster responses</a:t>
            </a:r>
          </a:p>
        </p:txBody>
      </p:sp>
      <p:sp>
        <p:nvSpPr>
          <p:cNvPr id="16" name="テキスト プレースホルダー 4"/>
          <p:cNvSpPr txBox="1"/>
          <p:nvPr/>
        </p:nvSpPr>
        <p:spPr>
          <a:xfrm>
            <a:off x="7086594" y="2811767"/>
            <a:ext cx="609606" cy="397127"/>
          </a:xfrm>
          <a:prstGeom prst="rect">
            <a:avLst/>
          </a:prstGeom>
          <a:noFill/>
        </p:spPr>
        <p:txBody>
          <a:bodyPr rtlCol="0" anchor="ctr">
            <a:noAutofit/>
          </a:bodyP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kumimoji="1" sz="1200" b="1" kern="1200">
                <a:solidFill>
                  <a:schemeClr val="tx1"/>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a:lstStyle>
          <a:p>
            <a:pPr rtl="0"/>
            <a:r>
              <a:rPr lang="en-GB" sz="1540" dirty="0">
                <a:latin typeface="Arial" panose="020B0604020202020204" pitchFamily="34" charset="0"/>
                <a:cs typeface="Arial" panose="020B0604020202020204" pitchFamily="34" charset="0"/>
              </a:rPr>
              <a:t>05</a:t>
            </a:r>
            <a:endParaRPr lang="ja-JP" altLang="en-US" sz="1540" dirty="0">
              <a:latin typeface="Arial" panose="020B0604020202020204" pitchFamily="34" charset="0"/>
              <a:cs typeface="Arial" panose="020B0604020202020204" pitchFamily="34" charset="0"/>
            </a:endParaRPr>
          </a:p>
        </p:txBody>
      </p:sp>
      <p:cxnSp>
        <p:nvCxnSpPr>
          <p:cNvPr id="20" name="直線コネクタ 19"/>
          <p:cNvCxnSpPr/>
          <p:nvPr/>
        </p:nvCxnSpPr>
        <p:spPr>
          <a:xfrm>
            <a:off x="735062" y="1783080"/>
            <a:ext cx="0" cy="4618683"/>
          </a:xfrm>
          <a:prstGeom prst="line">
            <a:avLst/>
          </a:prstGeom>
        </p:spPr>
        <p:style>
          <a:lnRef idx="1">
            <a:schemeClr val="accent3"/>
          </a:lnRef>
          <a:fillRef idx="0">
            <a:schemeClr val="accent3"/>
          </a:fillRef>
          <a:effectRef idx="0">
            <a:schemeClr val="accent3"/>
          </a:effectRef>
          <a:fontRef idx="minor">
            <a:schemeClr val="tx1"/>
          </a:fontRef>
        </p:style>
      </p:cxnSp>
      <p:sp>
        <p:nvSpPr>
          <p:cNvPr id="6" name="テキスト プレースホルダー 12"/>
          <p:cNvSpPr txBox="1"/>
          <p:nvPr/>
        </p:nvSpPr>
        <p:spPr>
          <a:xfrm>
            <a:off x="880147" y="5541039"/>
            <a:ext cx="3981450" cy="397127"/>
          </a:xfrm>
          <a:prstGeom prst="rect">
            <a:avLst/>
          </a:prstGeom>
        </p:spPr>
        <p:txBody>
          <a:bodyPr rtlCol="0" anchor="ctr">
            <a:noAutofit/>
          </a:bodyP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kumimoji="1" sz="1500" b="1" kern="1200">
                <a:solidFill>
                  <a:schemeClr val="tx1"/>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Chapter 04</a:t>
            </a:r>
            <a:endParaRPr lang="ja-JP" altLang="en-US" sz="1540" dirty="0">
              <a:latin typeface="Arial" panose="020B0604020202020204" pitchFamily="34" charset="0"/>
              <a:cs typeface="Arial" panose="020B0604020202020204" pitchFamily="34" charset="0"/>
            </a:endParaRPr>
          </a:p>
        </p:txBody>
      </p:sp>
      <p:sp>
        <p:nvSpPr>
          <p:cNvPr id="7" name="テキスト プレースホルダー 11"/>
          <p:cNvSpPr txBox="1"/>
          <p:nvPr/>
        </p:nvSpPr>
        <p:spPr>
          <a:xfrm>
            <a:off x="880147" y="6113160"/>
            <a:ext cx="6170773" cy="397127"/>
          </a:xfrm>
          <a:prstGeom prst="rect">
            <a:avLst/>
          </a:prstGeom>
        </p:spPr>
        <p:txBody>
          <a:bodyPr rtlCol="0" anchor="ctr">
            <a:noAutofit/>
          </a:bodyP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kumimoji="1" sz="1200" b="1" kern="1200">
                <a:solidFill>
                  <a:schemeClr val="tx1"/>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a:lstStyle>
          <a:p>
            <a:pPr rtl="0">
              <a:lnSpc>
                <a:spcPts val="1800"/>
              </a:lnSpc>
            </a:pPr>
            <a:r>
              <a:rPr lang="en-GB" sz="1540" dirty="0">
                <a:latin typeface="Arial" panose="020B0604020202020204" pitchFamily="34" charset="0"/>
                <a:cs typeface="Arial" panose="020B0604020202020204" pitchFamily="34" charset="0"/>
              </a:rPr>
              <a:t>Looking back from the Great Hanshin-Awaji Earthquake to the Noto Peninsula Earthquake</a:t>
            </a:r>
            <a:endParaRPr kumimoji="1" lang="en-US" altLang="ja-JP" sz="1540" dirty="0">
              <a:latin typeface="Arial" panose="020B0604020202020204" pitchFamily="34" charset="0"/>
              <a:cs typeface="Arial" panose="020B0604020202020204" pitchFamily="34" charset="0"/>
            </a:endParaRPr>
          </a:p>
        </p:txBody>
      </p:sp>
      <p:sp>
        <p:nvSpPr>
          <p:cNvPr id="8" name="テキスト プレースホルダー 13"/>
          <p:cNvSpPr txBox="1"/>
          <p:nvPr/>
        </p:nvSpPr>
        <p:spPr>
          <a:xfrm>
            <a:off x="7085921" y="6264984"/>
            <a:ext cx="610279" cy="397127"/>
          </a:xfrm>
          <a:prstGeom prst="rect">
            <a:avLst/>
          </a:prstGeom>
        </p:spPr>
        <p:txBody>
          <a:bodyPr rtlCol="0" anchor="ctr">
            <a:noAutofit/>
          </a:bodyPr>
          <a:lstStyle>
            <a:lvl1pPr marL="0" marR="0" indent="0" algn="l" defTabSz="1007745" rtl="0" eaLnBrk="1" fontAlgn="auto" latinLnBrk="0" hangingPunct="1">
              <a:lnSpc>
                <a:spcPct val="100000"/>
              </a:lnSpc>
              <a:spcBef>
                <a:spcPts val="1100"/>
              </a:spcBef>
              <a:spcAft>
                <a:spcPts val="0"/>
              </a:spcAft>
              <a:buClrTx/>
              <a:buSzTx/>
              <a:buFont typeface="Arial" panose="020B0604020202020204" pitchFamily="34" charset="0"/>
              <a:buNone/>
              <a:defRPr kumimoji="1" sz="1200" b="1" kern="1200">
                <a:solidFill>
                  <a:schemeClr val="tx1"/>
                </a:solidFill>
                <a:latin typeface="+mn-ea"/>
                <a:ea typeface="+mn-ea"/>
                <a:cs typeface="+mn-cs"/>
              </a:defRPr>
            </a:lvl1pPr>
            <a:lvl2pPr marL="504190" indent="0" algn="l" defTabSz="1007745" rtl="0" eaLnBrk="1" latinLnBrk="0" hangingPunct="1">
              <a:lnSpc>
                <a:spcPct val="90000"/>
              </a:lnSpc>
              <a:spcBef>
                <a:spcPts val="550"/>
              </a:spcBef>
              <a:buFont typeface="Arial" panose="020B0604020202020204" pitchFamily="34" charset="0"/>
              <a:buNone/>
              <a:defRPr kumimoji="1" sz="900" kern="1200">
                <a:solidFill>
                  <a:schemeClr val="tx1"/>
                </a:solidFill>
                <a:latin typeface="+mn-ea"/>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kumimoji="1" sz="900" kern="1200">
                <a:solidFill>
                  <a:schemeClr val="tx1"/>
                </a:solidFill>
                <a:latin typeface="+mn-ea"/>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kumimoji="1" sz="1985" kern="1200">
                <a:solidFill>
                  <a:schemeClr val="tx1"/>
                </a:solidFill>
                <a:latin typeface="+mn-lt"/>
                <a:ea typeface="+mn-ea"/>
                <a:cs typeface="+mn-cs"/>
              </a:defRPr>
            </a:lvl9pPr>
          </a:lstStyle>
          <a:p>
            <a:pPr rtl="0"/>
            <a:r>
              <a:rPr lang="en-GB" sz="1540" dirty="0">
                <a:latin typeface="Arial" panose="020B0604020202020204" pitchFamily="34" charset="0"/>
                <a:cs typeface="Arial" panose="020B0604020202020204" pitchFamily="34" charset="0"/>
              </a:rPr>
              <a:t>12</a:t>
            </a:r>
            <a:endParaRPr lang="ja-JP" altLang="en-US" sz="1540" dirty="0">
              <a:latin typeface="Arial" panose="020B0604020202020204" pitchFamily="34" charset="0"/>
              <a:cs typeface="Arial" panose="020B0604020202020204" pitchFamily="34" charset="0"/>
            </a:endParaRPr>
          </a:p>
        </p:txBody>
      </p:sp>
      <p:sp>
        <p:nvSpPr>
          <p:cNvPr id="17" name="正方形/長方形 16"/>
          <p:cNvSpPr/>
          <p:nvPr/>
        </p:nvSpPr>
        <p:spPr>
          <a:xfrm>
            <a:off x="7543182" y="1157912"/>
            <a:ext cx="2433319" cy="4780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pic>
        <p:nvPicPr>
          <p:cNvPr id="18"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716" y="632772"/>
            <a:ext cx="2700374" cy="17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プレースホルダー 2"/>
          <p:cNvSpPr txBox="1"/>
          <p:nvPr/>
        </p:nvSpPr>
        <p:spPr>
          <a:xfrm>
            <a:off x="7833355" y="211746"/>
            <a:ext cx="2433318" cy="366885"/>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lnSpc>
                <a:spcPct val="100000"/>
              </a:lnSpc>
              <a:spcBef>
                <a:spcPts val="0"/>
              </a:spcBef>
              <a:buNone/>
            </a:pPr>
            <a:r>
              <a:rPr lang="en-GB" sz="1120" dirty="0">
                <a:latin typeface="Arial" panose="020B0604020202020204" pitchFamily="34" charset="0"/>
                <a:cs typeface="Arial" panose="020B0604020202020204" pitchFamily="34" charset="0"/>
              </a:rPr>
              <a:t> Great Hanshin-Awaji Earthquake</a:t>
            </a: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99" y="2877562"/>
            <a:ext cx="2701890" cy="1808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テキスト プレースホルダー 2"/>
          <p:cNvSpPr txBox="1"/>
          <p:nvPr/>
        </p:nvSpPr>
        <p:spPr>
          <a:xfrm>
            <a:off x="7696200" y="2551210"/>
            <a:ext cx="3207371" cy="446766"/>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buNone/>
            </a:pPr>
            <a:r>
              <a:rPr lang="en-GB" sz="1120">
                <a:latin typeface="Arial" panose="020B0604020202020204" pitchFamily="34" charset="0"/>
                <a:cs typeface="Arial" panose="020B0604020202020204" pitchFamily="34" charset="0"/>
              </a:rPr>
              <a:t>Typhoon No. 9 of 2009 (Sayo Town)</a:t>
            </a:r>
          </a:p>
        </p:txBody>
      </p:sp>
      <p:pic>
        <p:nvPicPr>
          <p:cNvPr id="23" name="図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99" y="5156705"/>
            <a:ext cx="2701887" cy="20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プレースホルダー 2"/>
          <p:cNvSpPr txBox="1"/>
          <p:nvPr/>
        </p:nvSpPr>
        <p:spPr>
          <a:xfrm>
            <a:off x="7696200" y="4882594"/>
            <a:ext cx="3207371" cy="446766"/>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buNone/>
            </a:pPr>
            <a:r>
              <a:rPr lang="en-GB" sz="1120">
                <a:latin typeface="Arial" panose="020B0604020202020204" pitchFamily="34" charset="0"/>
                <a:cs typeface="Arial" panose="020B0604020202020204" pitchFamily="34" charset="0"/>
              </a:rPr>
              <a:t>Heavy rain in August 2014 (Tamba City)</a:t>
            </a:r>
          </a:p>
        </p:txBody>
      </p:sp>
      <p:cxnSp>
        <p:nvCxnSpPr>
          <p:cNvPr id="28" name="直線コネクタ 27"/>
          <p:cNvCxnSpPr/>
          <p:nvPr/>
        </p:nvCxnSpPr>
        <p:spPr>
          <a:xfrm>
            <a:off x="2211859" y="2600638"/>
            <a:ext cx="483906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596714" y="3035047"/>
            <a:ext cx="245420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163330" y="4023588"/>
            <a:ext cx="388759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596714" y="5107277"/>
            <a:ext cx="245420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3620530" y="6489510"/>
            <a:ext cx="343039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2"/>
          <p:cNvSpPr>
            <a:spLocks noGrp="1"/>
          </p:cNvSpPr>
          <p:nvPr>
            <p:ph type="body" idx="13"/>
          </p:nvPr>
        </p:nvSpPr>
        <p:spPr>
          <a:xfrm>
            <a:off x="240631" y="1265784"/>
            <a:ext cx="4041529" cy="314713"/>
          </a:xfrm>
        </p:spPr>
        <p:txBody>
          <a:bodyPr rtlCol="0">
            <a:noAutofit/>
          </a:bodyPr>
          <a:lstStyle/>
          <a:p>
            <a:pPr rtl="0"/>
            <a:r>
              <a:rPr lang="en-GB" sz="1540" dirty="0">
                <a:latin typeface="Arial" panose="020B0604020202020204" pitchFamily="34" charset="0"/>
              </a:rPr>
              <a:t>Earthquake occurrence status</a:t>
            </a:r>
          </a:p>
        </p:txBody>
      </p:sp>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latin typeface="Arial" panose="020B0604020202020204" pitchFamily="34" charset="0"/>
              </a:rPr>
              <a:t>01</a:t>
            </a:r>
            <a:endParaRPr kumimoji="1" lang="ja-JP" altLang="en-US" sz="3850" dirty="0">
              <a:latin typeface="Arial" panose="020B0604020202020204" pitchFamily="34" charset="0"/>
            </a:endParaRPr>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endParaRPr>
          </a:p>
        </p:txBody>
      </p:sp>
      <p:sp>
        <p:nvSpPr>
          <p:cNvPr id="23" name="テキスト プレースホルダー 2"/>
          <p:cNvSpPr txBox="1"/>
          <p:nvPr/>
        </p:nvSpPr>
        <p:spPr>
          <a:xfrm>
            <a:off x="5813659" y="1265784"/>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dirty="0">
                <a:latin typeface="Arial" panose="020B0604020202020204" pitchFamily="34" charset="0"/>
              </a:rPr>
              <a:t>Overview of the damage</a:t>
            </a:r>
          </a:p>
        </p:txBody>
      </p:sp>
      <p:sp>
        <p:nvSpPr>
          <p:cNvPr id="25" name="テキスト プレースホルダー 2"/>
          <p:cNvSpPr txBox="1"/>
          <p:nvPr/>
        </p:nvSpPr>
        <p:spPr>
          <a:xfrm>
            <a:off x="240631" y="3807885"/>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dirty="0">
                <a:latin typeface="Arial" panose="020B0604020202020204" pitchFamily="34" charset="0"/>
              </a:rPr>
              <a:t>Amount of disaster waste generated</a:t>
            </a:r>
          </a:p>
        </p:txBody>
      </p:sp>
      <p:sp>
        <p:nvSpPr>
          <p:cNvPr id="33" name="タイトル 9"/>
          <p:cNvSpPr>
            <a:spLocks noGrp="1"/>
          </p:cNvSpPr>
          <p:nvPr>
            <p:ph type="title"/>
          </p:nvPr>
        </p:nvSpPr>
        <p:spPr>
          <a:xfrm>
            <a:off x="1141106" y="356718"/>
            <a:ext cx="7044089" cy="912717"/>
          </a:xfrm>
        </p:spPr>
        <p:txBody>
          <a:bodyPr rtlCol="0">
            <a:noAutofit/>
          </a:bodyPr>
          <a:lstStyle/>
          <a:p>
            <a:pPr rtl="0">
              <a:lnSpc>
                <a:spcPct val="100000"/>
              </a:lnSpc>
            </a:pPr>
            <a:r>
              <a:rPr lang="en-GB" sz="1960">
                <a:latin typeface="Arial" panose="020B0604020202020204" pitchFamily="34" charset="0"/>
              </a:rPr>
              <a:t>Disaster waste disposal from the Great Hanshin-Awaji Earthquake</a:t>
            </a:r>
          </a:p>
        </p:txBody>
      </p:sp>
      <p:graphicFrame>
        <p:nvGraphicFramePr>
          <p:cNvPr id="6" name="表 5"/>
          <p:cNvGraphicFramePr>
            <a:graphicFrameLocks noGrp="1"/>
          </p:cNvGraphicFramePr>
          <p:nvPr/>
        </p:nvGraphicFramePr>
        <p:xfrm>
          <a:off x="404813" y="1616219"/>
          <a:ext cx="5238473" cy="1976120"/>
        </p:xfrm>
        <a:graphic>
          <a:graphicData uri="http://schemas.openxmlformats.org/drawingml/2006/table">
            <a:tbl>
              <a:tblPr firstCol="1" bandRow="1">
                <a:tableStyleId>{5C22544A-7EE6-4342-B048-85BDC9FD1C3A}</a:tableStyleId>
              </a:tblPr>
              <a:tblGrid>
                <a:gridCol w="1366788">
                  <a:extLst>
                    <a:ext uri="{9D8B030D-6E8A-4147-A177-3AD203B41FA5}">
                      <a16:colId xmlns:a16="http://schemas.microsoft.com/office/drawing/2014/main" val="20000"/>
                    </a:ext>
                  </a:extLst>
                </a:gridCol>
                <a:gridCol w="3871685">
                  <a:extLst>
                    <a:ext uri="{9D8B030D-6E8A-4147-A177-3AD203B41FA5}">
                      <a16:colId xmlns:a16="http://schemas.microsoft.com/office/drawing/2014/main" val="20001"/>
                    </a:ext>
                  </a:extLst>
                </a:gridCol>
              </a:tblGrid>
              <a:tr h="370840">
                <a:tc>
                  <a:txBody>
                    <a:bodyPr/>
                    <a:lstStyle/>
                    <a:p>
                      <a:pPr rtl="0"/>
                      <a:r>
                        <a:rPr lang="en-GB" sz="1050" spc="0" baseline="0">
                          <a:latin typeface="Arial" panose="020B0604020202020204" pitchFamily="34" charset="0"/>
                        </a:rPr>
                        <a:t>Name</a:t>
                      </a:r>
                    </a:p>
                  </a:txBody>
                  <a:tcPr/>
                </a:tc>
                <a:tc>
                  <a:txBody>
                    <a:bodyPr/>
                    <a:lstStyle/>
                    <a:p>
                      <a:pPr rtl="0"/>
                      <a:r>
                        <a:rPr lang="en-GB" sz="1050" spc="0" baseline="0" dirty="0">
                          <a:latin typeface="Arial" panose="020B0604020202020204" pitchFamily="34" charset="0"/>
                          <a:ea typeface="+mn-ea"/>
                        </a:rPr>
                        <a:t>Southern Hyogo Prefecture Earthquake (Great Hanshin-Awaji Earthquake)</a:t>
                      </a:r>
                    </a:p>
                  </a:txBody>
                  <a:tcPr/>
                </a:tc>
                <a:extLst>
                  <a:ext uri="{0D108BD9-81ED-4DB2-BD59-A6C34878D82A}">
                    <a16:rowId xmlns:a16="http://schemas.microsoft.com/office/drawing/2014/main" val="10000"/>
                  </a:ext>
                </a:extLst>
              </a:tr>
              <a:tr h="370840">
                <a:tc>
                  <a:txBody>
                    <a:bodyPr/>
                    <a:lstStyle/>
                    <a:p>
                      <a:pPr rtl="0"/>
                      <a:r>
                        <a:rPr lang="en-GB" sz="1050" spc="0" baseline="0">
                          <a:latin typeface="Arial" panose="020B0604020202020204" pitchFamily="34" charset="0"/>
                        </a:rPr>
                        <a:t>Date and time of occurrence</a:t>
                      </a:r>
                    </a:p>
                  </a:txBody>
                  <a:tcPr/>
                </a:tc>
                <a:tc>
                  <a:txBody>
                    <a:bodyPr/>
                    <a:lstStyle/>
                    <a:p>
                      <a:pPr rtl="0"/>
                      <a:r>
                        <a:rPr lang="en-GB" sz="1050" spc="0" baseline="0" dirty="0">
                          <a:latin typeface="Arial" panose="020B0604020202020204" pitchFamily="34" charset="0"/>
                          <a:ea typeface="+mn-ea"/>
                        </a:rPr>
                        <a:t>January 17, 1995, 5:46 AM</a:t>
                      </a:r>
                    </a:p>
                  </a:txBody>
                  <a:tcPr/>
                </a:tc>
                <a:extLst>
                  <a:ext uri="{0D108BD9-81ED-4DB2-BD59-A6C34878D82A}">
                    <a16:rowId xmlns:a16="http://schemas.microsoft.com/office/drawing/2014/main" val="10001"/>
                  </a:ext>
                </a:extLst>
              </a:tr>
              <a:tr h="370840">
                <a:tc>
                  <a:txBody>
                    <a:bodyPr/>
                    <a:lstStyle/>
                    <a:p>
                      <a:pPr rtl="0"/>
                      <a:r>
                        <a:rPr lang="en-GB" sz="1050" spc="0" baseline="0" dirty="0">
                          <a:latin typeface="Arial" panose="020B0604020202020204" pitchFamily="34" charset="0"/>
                        </a:rPr>
                        <a:t>Epicenter</a:t>
                      </a:r>
                    </a:p>
                  </a:txBody>
                  <a:tcPr/>
                </a:tc>
                <a:tc>
                  <a:txBody>
                    <a:bodyPr/>
                    <a:lstStyle/>
                    <a:p>
                      <a:pPr rtl="0"/>
                      <a:r>
                        <a:rPr lang="en-GB" sz="1050" spc="0" baseline="0">
                          <a:latin typeface="Arial" panose="020B0604020202020204" pitchFamily="34" charset="0"/>
                          <a:ea typeface="+mn-ea"/>
                        </a:rPr>
                        <a:t>Northern Awaji Island</a:t>
                      </a:r>
                    </a:p>
                  </a:txBody>
                  <a:tcPr/>
                </a:tc>
                <a:extLst>
                  <a:ext uri="{0D108BD9-81ED-4DB2-BD59-A6C34878D82A}">
                    <a16:rowId xmlns:a16="http://schemas.microsoft.com/office/drawing/2014/main" val="10002"/>
                  </a:ext>
                </a:extLst>
              </a:tr>
              <a:tr h="370840">
                <a:tc>
                  <a:txBody>
                    <a:bodyPr/>
                    <a:lstStyle/>
                    <a:p>
                      <a:pPr rtl="0"/>
                      <a:r>
                        <a:rPr lang="en-GB" sz="1050" spc="0" baseline="0">
                          <a:latin typeface="Arial" panose="020B0604020202020204" pitchFamily="34" charset="0"/>
                        </a:rPr>
                        <a:t>Scale and intensity</a:t>
                      </a:r>
                    </a:p>
                  </a:txBody>
                  <a:tcPr/>
                </a:tc>
                <a:tc>
                  <a:txBody>
                    <a:bodyPr/>
                    <a:lstStyle/>
                    <a:p>
                      <a:pPr rtl="0"/>
                      <a:r>
                        <a:rPr lang="en-GB" sz="1050" spc="0" baseline="0" dirty="0">
                          <a:latin typeface="Arial" panose="020B0604020202020204" pitchFamily="34" charset="0"/>
                          <a:ea typeface="+mn-ea"/>
                        </a:rPr>
                        <a:t>Magnitude 7.3, maximum seismic intensity 7</a:t>
                      </a:r>
                    </a:p>
                  </a:txBody>
                  <a:tcPr/>
                </a:tc>
                <a:extLst>
                  <a:ext uri="{0D108BD9-81ED-4DB2-BD59-A6C34878D82A}">
                    <a16:rowId xmlns:a16="http://schemas.microsoft.com/office/drawing/2014/main" val="10003"/>
                  </a:ext>
                </a:extLst>
              </a:tr>
              <a:tr h="370840">
                <a:tc>
                  <a:txBody>
                    <a:bodyPr/>
                    <a:lstStyle/>
                    <a:p>
                      <a:pPr rtl="0"/>
                      <a:r>
                        <a:rPr lang="en-GB" sz="1050" spc="0" baseline="0" dirty="0">
                          <a:latin typeface="Arial" panose="020B0604020202020204" pitchFamily="34" charset="0"/>
                        </a:rPr>
                        <a:t>Depth of epicenter</a:t>
                      </a:r>
                    </a:p>
                  </a:txBody>
                  <a:tcPr/>
                </a:tc>
                <a:tc>
                  <a:txBody>
                    <a:bodyPr/>
                    <a:lstStyle/>
                    <a:p>
                      <a:pPr rtl="0"/>
                      <a:r>
                        <a:rPr lang="en-GB" sz="1050" spc="0" baseline="0" dirty="0">
                          <a:latin typeface="Arial" panose="020B0604020202020204" pitchFamily="34" charset="0"/>
                          <a:ea typeface="+mn-ea"/>
                        </a:rPr>
                        <a:t>16km</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04"/>
                  </a:ext>
                </a:extLst>
              </a:tr>
            </a:tbl>
          </a:graphicData>
        </a:graphic>
      </p:graphicFrame>
      <p:graphicFrame>
        <p:nvGraphicFramePr>
          <p:cNvPr id="7" name="表 6"/>
          <p:cNvGraphicFramePr>
            <a:graphicFrameLocks noGrp="1"/>
          </p:cNvGraphicFramePr>
          <p:nvPr/>
        </p:nvGraphicFramePr>
        <p:xfrm>
          <a:off x="5952374" y="1616219"/>
          <a:ext cx="4295140" cy="1884680"/>
        </p:xfrm>
        <a:graphic>
          <a:graphicData uri="http://schemas.openxmlformats.org/drawingml/2006/table">
            <a:tbl>
              <a:tblPr firstCol="1" bandRow="1">
                <a:tableStyleId>{5C22544A-7EE6-4342-B048-85BDC9FD1C3A}</a:tableStyleId>
              </a:tblPr>
              <a:tblGrid>
                <a:gridCol w="1369460">
                  <a:extLst>
                    <a:ext uri="{9D8B030D-6E8A-4147-A177-3AD203B41FA5}">
                      <a16:colId xmlns:a16="http://schemas.microsoft.com/office/drawing/2014/main" val="20000"/>
                    </a:ext>
                  </a:extLst>
                </a:gridCol>
                <a:gridCol w="1148080">
                  <a:extLst>
                    <a:ext uri="{9D8B030D-6E8A-4147-A177-3AD203B41FA5}">
                      <a16:colId xmlns:a16="http://schemas.microsoft.com/office/drawing/2014/main" val="20001"/>
                    </a:ext>
                  </a:extLst>
                </a:gridCol>
                <a:gridCol w="847081">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tblGrid>
              <a:tr h="370840">
                <a:tc>
                  <a:txBody>
                    <a:bodyPr/>
                    <a:lstStyle/>
                    <a:p>
                      <a:pPr rtl="0"/>
                      <a:r>
                        <a:rPr lang="en-GB" sz="1050" dirty="0">
                          <a:latin typeface="Arial" panose="020B0604020202020204" pitchFamily="34" charset="0"/>
                        </a:rPr>
                        <a:t>Disaster Relief Act</a:t>
                      </a:r>
                      <a:endParaRPr kumimoji="1" lang="en-US" altLang="ja-JP" sz="1050" dirty="0">
                        <a:latin typeface="Arial" panose="020B0604020202020204" pitchFamily="34" charset="0"/>
                      </a:endParaRPr>
                    </a:p>
                    <a:p>
                      <a:pPr rtl="0"/>
                      <a:r>
                        <a:rPr lang="en-GB" sz="1050" dirty="0">
                          <a:latin typeface="Arial" panose="020B0604020202020204" pitchFamily="34" charset="0"/>
                        </a:rPr>
                        <a:t>Number of designated cities and towns</a:t>
                      </a:r>
                    </a:p>
                  </a:txBody>
                  <a:tcPr/>
                </a:tc>
                <a:tc>
                  <a:txBody>
                    <a:bodyPr/>
                    <a:lstStyle/>
                    <a:p>
                      <a:pPr rtl="0"/>
                      <a:r>
                        <a:rPr lang="en-GB" sz="1050" dirty="0">
                          <a:latin typeface="Arial" panose="020B0604020202020204" pitchFamily="34" charset="0"/>
                          <a:ea typeface="+mn-ea"/>
                        </a:rPr>
                        <a:t>10 cities and </a:t>
                      </a:r>
                      <a:br>
                        <a:rPr lang="en-GB" sz="1050" dirty="0">
                          <a:latin typeface="Arial" panose="020B0604020202020204" pitchFamily="34" charset="0"/>
                          <a:ea typeface="+mn-ea"/>
                        </a:rPr>
                      </a:br>
                      <a:r>
                        <a:rPr lang="en-GB" sz="1050" dirty="0">
                          <a:latin typeface="Arial" panose="020B0604020202020204" pitchFamily="34" charset="0"/>
                          <a:ea typeface="+mn-ea"/>
                        </a:rPr>
                        <a:t>10 towns</a:t>
                      </a:r>
                    </a:p>
                  </a:txBody>
                  <a:tcPr anchor="ctr"/>
                </a:tc>
                <a:tc>
                  <a:txBody>
                    <a:bodyPr/>
                    <a:lstStyle/>
                    <a:p>
                      <a:pPr algn="ctr" rtl="0"/>
                      <a:r>
                        <a:rPr lang="en-GB" sz="1050" b="1">
                          <a:solidFill>
                            <a:schemeClr val="bg1"/>
                          </a:solidFill>
                          <a:latin typeface="Arial" panose="020B0604020202020204" pitchFamily="34" charset="0"/>
                        </a:rPr>
                        <a:t>Totally destroyed</a:t>
                      </a:r>
                    </a:p>
                  </a:txBody>
                  <a:tcPr anchor="ctr">
                    <a:solidFill>
                      <a:schemeClr val="accent1"/>
                    </a:solidFill>
                  </a:tcPr>
                </a:tc>
                <a:tc>
                  <a:txBody>
                    <a:bodyPr/>
                    <a:lstStyle/>
                    <a:p>
                      <a:pPr algn="l" rtl="0"/>
                      <a:r>
                        <a:rPr lang="en-GB" sz="1050">
                          <a:latin typeface="Arial" panose="020B0604020202020204" pitchFamily="34" charset="0"/>
                          <a:ea typeface="+mn-ea"/>
                        </a:rPr>
                        <a:t>104,004</a:t>
                      </a:r>
                    </a:p>
                    <a:p>
                      <a:pPr algn="r" rtl="0"/>
                      <a:r>
                        <a:rPr lang="en-GB" sz="1050">
                          <a:latin typeface="Arial" panose="020B0604020202020204" pitchFamily="34" charset="0"/>
                          <a:ea typeface="+mn-ea"/>
                        </a:rPr>
                        <a:t>Building</a:t>
                      </a:r>
                      <a:r>
                        <a:rPr lang="en-US" altLang="en-GB" sz="1050">
                          <a:latin typeface="Arial" panose="020B0604020202020204" pitchFamily="34" charset="0"/>
                          <a:ea typeface="+mn-ea"/>
                        </a:rPr>
                        <a:t>s</a:t>
                      </a:r>
                    </a:p>
                  </a:txBody>
                  <a:tcPr anchor="ctr">
                    <a:solidFill>
                      <a:srgbClr val="CFD5EA"/>
                    </a:solidFill>
                  </a:tcPr>
                </a:tc>
                <a:extLst>
                  <a:ext uri="{0D108BD9-81ED-4DB2-BD59-A6C34878D82A}">
                    <a16:rowId xmlns:a16="http://schemas.microsoft.com/office/drawing/2014/main" val="10000"/>
                  </a:ext>
                </a:extLst>
              </a:tr>
              <a:tr h="370840">
                <a:tc>
                  <a:txBody>
                    <a:bodyPr/>
                    <a:lstStyle/>
                    <a:p>
                      <a:pPr rtl="0"/>
                      <a:r>
                        <a:rPr lang="en-GB" sz="1050">
                          <a:latin typeface="Arial" panose="020B0604020202020204" pitchFamily="34" charset="0"/>
                        </a:rPr>
                        <a:t>Casualties</a:t>
                      </a:r>
                    </a:p>
                  </a:txBody>
                  <a:tcPr/>
                </a:tc>
                <a:tc>
                  <a:txBody>
                    <a:bodyPr/>
                    <a:lstStyle/>
                    <a:p>
                      <a:pPr rtl="0"/>
                      <a:r>
                        <a:rPr lang="en-GB" sz="1050">
                          <a:latin typeface="Arial" panose="020B0604020202020204" pitchFamily="34" charset="0"/>
                          <a:ea typeface="+mn-ea"/>
                        </a:rPr>
                        <a:t>6,402 people</a:t>
                      </a:r>
                    </a:p>
                  </a:txBody>
                  <a:tcPr/>
                </a:tc>
                <a:tc rowSpan="2">
                  <a:txBody>
                    <a:bodyPr/>
                    <a:lstStyle/>
                    <a:p>
                      <a:pPr algn="ctr" rtl="0"/>
                      <a:r>
                        <a:rPr lang="en-GB" sz="1050" b="1" dirty="0">
                          <a:solidFill>
                            <a:schemeClr val="bg1"/>
                          </a:solidFill>
                          <a:latin typeface="Arial" panose="020B0604020202020204" pitchFamily="34" charset="0"/>
                        </a:rPr>
                        <a:t>Partially destroyed</a:t>
                      </a:r>
                    </a:p>
                  </a:txBody>
                  <a:tcPr anchor="ctr">
                    <a:solidFill>
                      <a:schemeClr val="accent1"/>
                    </a:solidFill>
                  </a:tcPr>
                </a:tc>
                <a:tc rowSpan="2">
                  <a:txBody>
                    <a:bodyPr/>
                    <a:lstStyle/>
                    <a:p>
                      <a:pPr algn="l" rtl="0"/>
                      <a:r>
                        <a:rPr lang="en-GB" sz="1050" dirty="0">
                          <a:latin typeface="Arial" panose="020B0604020202020204" pitchFamily="34" charset="0"/>
                          <a:ea typeface="+mn-ea"/>
                        </a:rPr>
                        <a:t>136,952</a:t>
                      </a:r>
                    </a:p>
                    <a:p>
                      <a:pPr algn="r" rtl="0"/>
                      <a:r>
                        <a:rPr lang="en-GB" sz="1050" dirty="0">
                          <a:latin typeface="Arial" panose="020B0604020202020204" pitchFamily="34" charset="0"/>
                          <a:ea typeface="+mn-ea"/>
                        </a:rPr>
                        <a:t>Building</a:t>
                      </a:r>
                      <a:r>
                        <a:rPr lang="en-US" altLang="en-GB" sz="1050" dirty="0">
                          <a:latin typeface="Arial" panose="020B0604020202020204" pitchFamily="34" charset="0"/>
                          <a:ea typeface="+mn-ea"/>
                        </a:rPr>
                        <a:t>s</a:t>
                      </a:r>
                    </a:p>
                  </a:txBody>
                  <a:tcPr anchor="ctr"/>
                </a:tc>
                <a:extLst>
                  <a:ext uri="{0D108BD9-81ED-4DB2-BD59-A6C34878D82A}">
                    <a16:rowId xmlns:a16="http://schemas.microsoft.com/office/drawing/2014/main" val="10001"/>
                  </a:ext>
                </a:extLst>
              </a:tr>
              <a:tr h="370840">
                <a:tc>
                  <a:txBody>
                    <a:bodyPr/>
                    <a:lstStyle/>
                    <a:p>
                      <a:pPr rtl="0"/>
                      <a:r>
                        <a:rPr lang="en-GB" sz="1050">
                          <a:latin typeface="Arial" panose="020B0604020202020204" pitchFamily="34" charset="0"/>
                        </a:rPr>
                        <a:t>Injured</a:t>
                      </a:r>
                    </a:p>
                  </a:txBody>
                  <a:tcPr/>
                </a:tc>
                <a:tc>
                  <a:txBody>
                    <a:bodyPr/>
                    <a:lstStyle/>
                    <a:p>
                      <a:pPr rtl="0"/>
                      <a:r>
                        <a:rPr lang="en-GB" sz="1050">
                          <a:latin typeface="Arial" panose="020B0604020202020204" pitchFamily="34" charset="0"/>
                          <a:ea typeface="+mn-ea"/>
                        </a:rPr>
                        <a:t>40,092 people</a:t>
                      </a:r>
                    </a:p>
                  </a:txBody>
                  <a:tcPr/>
                </a:tc>
                <a:tc vMerge="1">
                  <a:txBody>
                    <a:bodyPr/>
                    <a:lstStyle/>
                    <a:p>
                      <a:endParaRPr lang="ja-JP"/>
                    </a:p>
                  </a:txBody>
                  <a:tcPr>
                    <a:solidFill>
                      <a:schemeClr val="accent1"/>
                    </a:solidFill>
                  </a:tcPr>
                </a:tc>
                <a:tc vMerge="1">
                  <a:txBody>
                    <a:bodyPr/>
                    <a:lstStyle/>
                    <a:p>
                      <a:endParaRPr lang="ja-JP"/>
                    </a:p>
                  </a:txBody>
                  <a:tcPr/>
                </a:tc>
                <a:extLst>
                  <a:ext uri="{0D108BD9-81ED-4DB2-BD59-A6C34878D82A}">
                    <a16:rowId xmlns:a16="http://schemas.microsoft.com/office/drawing/2014/main" val="10002"/>
                  </a:ext>
                </a:extLst>
              </a:tr>
              <a:tr h="370840">
                <a:tc>
                  <a:txBody>
                    <a:bodyPr/>
                    <a:lstStyle/>
                    <a:p>
                      <a:pPr rtl="0"/>
                      <a:r>
                        <a:rPr lang="en-GB" sz="1050">
                          <a:latin typeface="Arial" panose="020B0604020202020204" pitchFamily="34" charset="0"/>
                        </a:rPr>
                        <a:t>Missing persons</a:t>
                      </a:r>
                    </a:p>
                  </a:txBody>
                  <a:tcPr anchor="ctr"/>
                </a:tc>
                <a:tc>
                  <a:txBody>
                    <a:bodyPr/>
                    <a:lstStyle/>
                    <a:p>
                      <a:pPr rtl="0"/>
                      <a:r>
                        <a:rPr lang="en-GB" sz="1050" dirty="0">
                          <a:latin typeface="Arial" panose="020B0604020202020204" pitchFamily="34" charset="0"/>
                          <a:ea typeface="+mn-ea"/>
                        </a:rPr>
                        <a:t>3 people</a:t>
                      </a:r>
                    </a:p>
                  </a:txBody>
                  <a:tcPr anchor="ctr"/>
                </a:tc>
                <a:tc>
                  <a:txBody>
                    <a:bodyPr/>
                    <a:lstStyle/>
                    <a:p>
                      <a:pPr algn="ctr" rtl="0"/>
                      <a:r>
                        <a:rPr lang="en-GB" sz="1050" b="1" dirty="0">
                          <a:solidFill>
                            <a:schemeClr val="bg1"/>
                          </a:solidFill>
                          <a:latin typeface="Arial" panose="020B0604020202020204" pitchFamily="34" charset="0"/>
                        </a:rPr>
                        <a:t>Partially</a:t>
                      </a:r>
                      <a:endParaRPr kumimoji="1" lang="en-US" altLang="ja-JP" sz="1050" b="1" dirty="0">
                        <a:solidFill>
                          <a:schemeClr val="bg1"/>
                        </a:solidFill>
                        <a:latin typeface="Arial" panose="020B0604020202020204" pitchFamily="34" charset="0"/>
                      </a:endParaRPr>
                    </a:p>
                    <a:p>
                      <a:pPr algn="ctr" rtl="0"/>
                      <a:r>
                        <a:rPr lang="en-GB" sz="1050" b="1" dirty="0">
                          <a:solidFill>
                            <a:schemeClr val="bg1"/>
                          </a:solidFill>
                          <a:latin typeface="Arial" panose="020B0604020202020204" pitchFamily="34" charset="0"/>
                        </a:rPr>
                        <a:t>damaged</a:t>
                      </a:r>
                    </a:p>
                  </a:txBody>
                  <a:tcPr anchor="ctr">
                    <a:solidFill>
                      <a:schemeClr val="accent1"/>
                    </a:solidFill>
                  </a:tcPr>
                </a:tc>
                <a:tc>
                  <a:txBody>
                    <a:bodyPr/>
                    <a:lstStyle/>
                    <a:p>
                      <a:pPr rtl="0"/>
                      <a:r>
                        <a:rPr lang="en-GB" sz="1050" dirty="0">
                          <a:latin typeface="Arial" panose="020B0604020202020204" pitchFamily="34" charset="0"/>
                          <a:ea typeface="+mn-ea"/>
                        </a:rPr>
                        <a:t>297,811</a:t>
                      </a:r>
                    </a:p>
                    <a:p>
                      <a:pPr algn="r" rtl="0"/>
                      <a:r>
                        <a:rPr lang="en-GB" sz="1050" dirty="0">
                          <a:latin typeface="Arial" panose="020B0604020202020204" pitchFamily="34" charset="0"/>
                          <a:ea typeface="+mn-ea"/>
                        </a:rPr>
                        <a:t>Building</a:t>
                      </a:r>
                      <a:r>
                        <a:rPr lang="en-US" altLang="en-GB" sz="1050" dirty="0">
                          <a:latin typeface="Arial" panose="020B0604020202020204" pitchFamily="34" charset="0"/>
                          <a:ea typeface="+mn-ea"/>
                        </a:rPr>
                        <a:t>s</a:t>
                      </a:r>
                    </a:p>
                  </a:txBody>
                  <a:tcPr anchor="ctr">
                    <a:solidFill>
                      <a:srgbClr val="CFD5EA"/>
                    </a:solidFill>
                  </a:tcPr>
                </a:tc>
                <a:extLst>
                  <a:ext uri="{0D108BD9-81ED-4DB2-BD59-A6C34878D82A}">
                    <a16:rowId xmlns:a16="http://schemas.microsoft.com/office/drawing/2014/main" val="10003"/>
                  </a:ext>
                </a:extLst>
              </a:tr>
            </a:tbl>
          </a:graphicData>
        </a:graphic>
      </p:graphicFrame>
      <p:graphicFrame>
        <p:nvGraphicFramePr>
          <p:cNvPr id="8" name="表 7"/>
          <p:cNvGraphicFramePr>
            <a:graphicFrameLocks noGrp="1"/>
          </p:cNvGraphicFramePr>
          <p:nvPr/>
        </p:nvGraphicFramePr>
        <p:xfrm>
          <a:off x="403169" y="4113812"/>
          <a:ext cx="7044089" cy="1605280"/>
        </p:xfrm>
        <a:graphic>
          <a:graphicData uri="http://schemas.openxmlformats.org/drawingml/2006/table">
            <a:tbl>
              <a:tblPr firstRow="1" firstCol="1" bandRow="1">
                <a:tableStyleId>{5C22544A-7EE6-4342-B048-85BDC9FD1C3A}</a:tableStyleId>
              </a:tblPr>
              <a:tblGrid>
                <a:gridCol w="1816769">
                  <a:extLst>
                    <a:ext uri="{9D8B030D-6E8A-4147-A177-3AD203B41FA5}">
                      <a16:colId xmlns:a16="http://schemas.microsoft.com/office/drawing/2014/main" val="20000"/>
                    </a:ext>
                  </a:extLst>
                </a:gridCol>
                <a:gridCol w="1706880">
                  <a:extLst>
                    <a:ext uri="{9D8B030D-6E8A-4147-A177-3AD203B41FA5}">
                      <a16:colId xmlns:a16="http://schemas.microsoft.com/office/drawing/2014/main" val="20001"/>
                    </a:ext>
                  </a:extLst>
                </a:gridCol>
                <a:gridCol w="1813560">
                  <a:extLst>
                    <a:ext uri="{9D8B030D-6E8A-4147-A177-3AD203B41FA5}">
                      <a16:colId xmlns:a16="http://schemas.microsoft.com/office/drawing/2014/main" val="20002"/>
                    </a:ext>
                  </a:extLst>
                </a:gridCol>
                <a:gridCol w="1706880">
                  <a:extLst>
                    <a:ext uri="{9D8B030D-6E8A-4147-A177-3AD203B41FA5}">
                      <a16:colId xmlns:a16="http://schemas.microsoft.com/office/drawing/2014/main" val="20003"/>
                    </a:ext>
                  </a:extLst>
                </a:gridCol>
              </a:tblGrid>
              <a:tr h="0">
                <a:tc>
                  <a:txBody>
                    <a:bodyPr/>
                    <a:lstStyle/>
                    <a:p>
                      <a:pPr rtl="0"/>
                      <a:endParaRPr kumimoji="1" lang="ja-JP" altLang="en-US" sz="1050" dirty="0">
                        <a:latin typeface="Arial" panose="020B0604020202020204" pitchFamily="34" charset="0"/>
                      </a:endParaRPr>
                    </a:p>
                  </a:txBody>
                  <a:tcPr/>
                </a:tc>
                <a:tc>
                  <a:txBody>
                    <a:bodyPr/>
                    <a:lstStyle/>
                    <a:p>
                      <a:pPr marL="0" marR="0" lvl="0" indent="0" algn="ctr" defTabSz="1007745" rtl="0" eaLnBrk="1" fontAlgn="auto" latinLnBrk="0" hangingPunct="1">
                        <a:lnSpc>
                          <a:spcPct val="100000"/>
                        </a:lnSpc>
                        <a:spcBef>
                          <a:spcPts val="0"/>
                        </a:spcBef>
                        <a:spcAft>
                          <a:spcPts val="0"/>
                        </a:spcAft>
                        <a:buClrTx/>
                        <a:buSzTx/>
                        <a:buFontTx/>
                        <a:buNone/>
                        <a:defRPr/>
                      </a:pPr>
                      <a:r>
                        <a:rPr lang="en-GB" sz="1050">
                          <a:latin typeface="Arial" panose="020B0604020202020204" pitchFamily="34" charset="0"/>
                        </a:rPr>
                        <a:t>Original Prefectural Plan</a:t>
                      </a:r>
                    </a:p>
                  </a:txBody>
                  <a:tcPr/>
                </a:tc>
                <a:tc>
                  <a:txBody>
                    <a:bodyPr/>
                    <a:lstStyle/>
                    <a:p>
                      <a:pPr algn="ctr" rtl="0"/>
                      <a:r>
                        <a:rPr lang="en-GB" sz="1050">
                          <a:latin typeface="Arial" panose="020B0604020202020204" pitchFamily="34" charset="0"/>
                        </a:rPr>
                        <a:t>Revised Prefectural Plan</a:t>
                      </a:r>
                    </a:p>
                  </a:txBody>
                  <a:tcPr/>
                </a:tc>
                <a:tc>
                  <a:txBody>
                    <a:bodyPr/>
                    <a:lstStyle/>
                    <a:p>
                      <a:pPr algn="ctr" rtl="0"/>
                      <a:r>
                        <a:rPr lang="en-GB" sz="1050">
                          <a:latin typeface="Arial" panose="020B0604020202020204" pitchFamily="34" charset="0"/>
                        </a:rPr>
                        <a:t>Achievements</a:t>
                      </a:r>
                    </a:p>
                  </a:txBody>
                  <a:tcPr/>
                </a:tc>
                <a:extLst>
                  <a:ext uri="{0D108BD9-81ED-4DB2-BD59-A6C34878D82A}">
                    <a16:rowId xmlns:a16="http://schemas.microsoft.com/office/drawing/2014/main" val="10000"/>
                  </a:ext>
                </a:extLst>
              </a:tr>
              <a:tr h="370840">
                <a:tc>
                  <a:txBody>
                    <a:bodyPr/>
                    <a:lstStyle/>
                    <a:p>
                      <a:pPr rtl="0"/>
                      <a:r>
                        <a:rPr lang="en-GB" sz="1050" dirty="0">
                          <a:latin typeface="Arial" panose="020B0604020202020204" pitchFamily="34" charset="0"/>
                        </a:rPr>
                        <a:t>Housing and Buildings</a:t>
                      </a:r>
                    </a:p>
                  </a:txBody>
                  <a:tcPr/>
                </a:tc>
                <a:tc>
                  <a:txBody>
                    <a:bodyPr/>
                    <a:lstStyle/>
                    <a:p>
                      <a:pPr algn="r" rtl="0"/>
                      <a:r>
                        <a:rPr lang="en-GB" sz="1050">
                          <a:latin typeface="Arial" panose="020B0604020202020204" pitchFamily="34" charset="0"/>
                          <a:ea typeface="+mn-ea"/>
                        </a:rPr>
                        <a:t>13 million tons</a:t>
                      </a:r>
                      <a:endParaRPr kumimoji="1" lang="ja-JP" altLang="en-US" sz="1050" dirty="0">
                        <a:latin typeface="Arial" panose="020B0604020202020204" pitchFamily="34" charset="0"/>
                        <a:ea typeface="+mn-ea"/>
                      </a:endParaRPr>
                    </a:p>
                  </a:txBody>
                  <a:tcPr/>
                </a:tc>
                <a:tc>
                  <a:txBody>
                    <a:bodyPr/>
                    <a:lstStyle/>
                    <a:p>
                      <a:pPr algn="r" rtl="0"/>
                      <a:r>
                        <a:rPr lang="en-GB" sz="1050">
                          <a:latin typeface="Arial" panose="020B0604020202020204" pitchFamily="34" charset="0"/>
                          <a:ea typeface="+mn-ea"/>
                        </a:rPr>
                        <a:t>14.5 million tons</a:t>
                      </a:r>
                      <a:endParaRPr kumimoji="1" lang="ja-JP" altLang="en-US" sz="1050" dirty="0">
                        <a:latin typeface="Arial" panose="020B0604020202020204" pitchFamily="34" charset="0"/>
                        <a:ea typeface="+mn-ea"/>
                      </a:endParaRPr>
                    </a:p>
                  </a:txBody>
                  <a:tcPr/>
                </a:tc>
                <a:tc>
                  <a:txBody>
                    <a:bodyPr/>
                    <a:lstStyle/>
                    <a:p>
                      <a:pPr algn="r" rtl="0"/>
                      <a:r>
                        <a:rPr lang="en-GB" sz="1050">
                          <a:latin typeface="Arial" panose="020B0604020202020204" pitchFamily="34" charset="0"/>
                          <a:ea typeface="+mn-ea"/>
                        </a:rPr>
                        <a:t>14.3 million tons</a:t>
                      </a:r>
                      <a:endParaRPr kumimoji="1" lang="ja-JP" altLang="en-US" sz="1050" dirty="0">
                        <a:latin typeface="Arial" panose="020B0604020202020204" pitchFamily="34" charset="0"/>
                        <a:ea typeface="+mn-ea"/>
                      </a:endParaRPr>
                    </a:p>
                  </a:txBody>
                  <a:tcPr/>
                </a:tc>
                <a:extLst>
                  <a:ext uri="{0D108BD9-81ED-4DB2-BD59-A6C34878D82A}">
                    <a16:rowId xmlns:a16="http://schemas.microsoft.com/office/drawing/2014/main" val="10001"/>
                  </a:ext>
                </a:extLst>
              </a:tr>
              <a:tr h="370840">
                <a:tc>
                  <a:txBody>
                    <a:bodyPr/>
                    <a:lstStyle/>
                    <a:p>
                      <a:pPr rtl="0"/>
                      <a:r>
                        <a:rPr lang="en-GB" sz="1050">
                          <a:latin typeface="Arial" panose="020B0604020202020204" pitchFamily="34" charset="0"/>
                        </a:rPr>
                        <a:t>Public facilities</a:t>
                      </a:r>
                    </a:p>
                  </a:txBody>
                  <a:tcPr/>
                </a:tc>
                <a:tc>
                  <a:txBody>
                    <a:bodyPr/>
                    <a:lstStyle/>
                    <a:p>
                      <a:pPr algn="r" rtl="0"/>
                      <a:r>
                        <a:rPr lang="en-GB" sz="1050">
                          <a:latin typeface="Arial" panose="020B0604020202020204" pitchFamily="34" charset="0"/>
                          <a:ea typeface="+mn-ea"/>
                        </a:rPr>
                        <a:t>5.5 million tons</a:t>
                      </a:r>
                      <a:endParaRPr kumimoji="1" lang="ja-JP" altLang="en-US" sz="1050" dirty="0">
                        <a:latin typeface="Arial" panose="020B0604020202020204" pitchFamily="34" charset="0"/>
                        <a:ea typeface="+mn-ea"/>
                      </a:endParaRPr>
                    </a:p>
                  </a:txBody>
                  <a:tcPr/>
                </a:tc>
                <a:tc>
                  <a:txBody>
                    <a:bodyPr/>
                    <a:lstStyle/>
                    <a:p>
                      <a:pPr algn="r" rtl="0"/>
                      <a:r>
                        <a:rPr lang="en-GB" sz="1050">
                          <a:latin typeface="Arial" panose="020B0604020202020204" pitchFamily="34" charset="0"/>
                          <a:ea typeface="+mn-ea"/>
                        </a:rPr>
                        <a:t>5.5 million tons</a:t>
                      </a:r>
                      <a:endParaRPr kumimoji="1" lang="ja-JP" altLang="en-US" sz="1050" dirty="0">
                        <a:latin typeface="Arial" panose="020B0604020202020204" pitchFamily="34" charset="0"/>
                        <a:ea typeface="+mn-ea"/>
                      </a:endParaRPr>
                    </a:p>
                  </a:txBody>
                  <a:tcPr/>
                </a:tc>
                <a:tc>
                  <a:txBody>
                    <a:bodyPr/>
                    <a:lstStyle/>
                    <a:p>
                      <a:pPr algn="r" rtl="0"/>
                      <a:r>
                        <a:rPr lang="en-GB" sz="1050">
                          <a:latin typeface="Arial" panose="020B0604020202020204" pitchFamily="34" charset="0"/>
                          <a:ea typeface="+mn-ea"/>
                        </a:rPr>
                        <a:t>Approximately 5.5 million tons</a:t>
                      </a:r>
                      <a:endParaRPr kumimoji="1" lang="ja-JP" altLang="en-US" sz="1050" dirty="0">
                        <a:latin typeface="Arial" panose="020B0604020202020204" pitchFamily="34" charset="0"/>
                        <a:ea typeface="+mn-ea"/>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rtl="0"/>
                      <a:r>
                        <a:rPr lang="en-GB" sz="1050">
                          <a:latin typeface="Arial" panose="020B0604020202020204" pitchFamily="34" charset="0"/>
                        </a:rPr>
                        <a:t>Total</a:t>
                      </a:r>
                    </a:p>
                  </a:txBody>
                  <a:tcPr/>
                </a:tc>
                <a:tc>
                  <a:txBody>
                    <a:bodyPr/>
                    <a:lstStyle/>
                    <a:p>
                      <a:pPr algn="r" rtl="0"/>
                      <a:r>
                        <a:rPr lang="en-GB" sz="1050">
                          <a:latin typeface="Arial" panose="020B0604020202020204" pitchFamily="34" charset="0"/>
                          <a:ea typeface="+mn-ea"/>
                        </a:rPr>
                        <a:t>18.5 million tons</a:t>
                      </a:r>
                      <a:endParaRPr kumimoji="1" lang="ja-JP" altLang="en-US" sz="1050" dirty="0">
                        <a:latin typeface="Arial" panose="020B0604020202020204" pitchFamily="34" charset="0"/>
                        <a:ea typeface="+mn-ea"/>
                      </a:endParaRPr>
                    </a:p>
                  </a:txBody>
                  <a:tcPr/>
                </a:tc>
                <a:tc>
                  <a:txBody>
                    <a:bodyPr/>
                    <a:lstStyle/>
                    <a:p>
                      <a:pPr algn="r" rtl="0"/>
                      <a:r>
                        <a:rPr lang="en-GB" sz="1050">
                          <a:latin typeface="Arial" panose="020B0604020202020204" pitchFamily="34" charset="0"/>
                          <a:ea typeface="+mn-ea"/>
                        </a:rPr>
                        <a:t>20 million tons</a:t>
                      </a:r>
                      <a:endParaRPr kumimoji="1" lang="ja-JP" altLang="en-US" sz="1050" dirty="0">
                        <a:latin typeface="Arial" panose="020B0604020202020204" pitchFamily="34" charset="0"/>
                        <a:ea typeface="+mn-ea"/>
                      </a:endParaRPr>
                    </a:p>
                  </a:txBody>
                  <a:tcPr>
                    <a:lnR w="12700" cap="flat" cmpd="sng" algn="ctr">
                      <a:solidFill>
                        <a:schemeClr val="tx1"/>
                      </a:solidFill>
                      <a:prstDash val="solid"/>
                      <a:round/>
                      <a:headEnd type="none" w="med" len="med"/>
                      <a:tailEnd type="none" w="med" len="med"/>
                    </a:lnR>
                  </a:tcPr>
                </a:tc>
                <a:tc>
                  <a:txBody>
                    <a:bodyPr/>
                    <a:lstStyle/>
                    <a:p>
                      <a:pPr algn="r" rtl="0"/>
                      <a:r>
                        <a:rPr lang="en-GB" sz="1050" dirty="0">
                          <a:latin typeface="Arial" panose="020B0604020202020204" pitchFamily="34" charset="0"/>
                          <a:ea typeface="+mn-ea"/>
                        </a:rPr>
                        <a:t>Approximately 19.8 million tons</a:t>
                      </a:r>
                      <a:endParaRPr kumimoji="1" lang="ja-JP" altLang="en-US" sz="1050" dirty="0">
                        <a:latin typeface="Arial" panose="020B0604020202020204" pitchFamily="34" charset="0"/>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テキスト ボックス 9"/>
          <p:cNvSpPr txBox="1"/>
          <p:nvPr/>
        </p:nvSpPr>
        <p:spPr>
          <a:xfrm>
            <a:off x="410155" y="5745474"/>
            <a:ext cx="6907660" cy="338554"/>
          </a:xfrm>
          <a:prstGeom prst="rect">
            <a:avLst/>
          </a:prstGeom>
          <a:noFill/>
        </p:spPr>
        <p:txBody>
          <a:bodyPr wrap="square" rtlCol="0">
            <a:noAutofit/>
          </a:bodyPr>
          <a:lstStyle/>
          <a:p>
            <a:pPr rtl="0"/>
            <a:r>
              <a:rPr lang="en-GB" sz="1120" dirty="0">
                <a:latin typeface="Arial" panose="020B0604020202020204" pitchFamily="34" charset="0"/>
              </a:rPr>
              <a:t>The amount of general waste generated in 1994 was 2.48 million tons. → Disaster waste generated is equivalent to </a:t>
            </a:r>
            <a:r>
              <a:rPr lang="en-GB" sz="1120" u="sng" dirty="0">
                <a:latin typeface="Arial" panose="020B0604020202020204" pitchFamily="34" charset="0"/>
              </a:rPr>
              <a:t>eight years’ worth</a:t>
            </a:r>
            <a:r>
              <a:rPr lang="en-GB" sz="1120" dirty="0">
                <a:latin typeface="Arial" panose="020B0604020202020204" pitchFamily="34" charset="0"/>
              </a:rPr>
              <a:t> of general waste.</a:t>
            </a:r>
          </a:p>
        </p:txBody>
      </p:sp>
      <p:sp>
        <p:nvSpPr>
          <p:cNvPr id="12" name="テキスト ボックス 11"/>
          <p:cNvSpPr txBox="1"/>
          <p:nvPr/>
        </p:nvSpPr>
        <p:spPr>
          <a:xfrm>
            <a:off x="403169" y="6161210"/>
            <a:ext cx="7346883" cy="923330"/>
          </a:xfrm>
          <a:prstGeom prst="rect">
            <a:avLst/>
          </a:prstGeom>
          <a:noFill/>
        </p:spPr>
        <p:txBody>
          <a:bodyPr wrap="square" rtlCol="0">
            <a:noAutofit/>
          </a:bodyPr>
          <a:lstStyle/>
          <a:p>
            <a:pPr marL="186055" indent="-186055" rtl="0">
              <a:buFont typeface="Arial" panose="020B0604020202020204" pitchFamily="34" charset="0"/>
              <a:buChar char="•"/>
            </a:pPr>
            <a:r>
              <a:rPr lang="en-GB" sz="1260" dirty="0">
                <a:latin typeface="Arial" panose="020B0604020202020204" pitchFamily="34" charset="0"/>
              </a:rPr>
              <a:t>34 temporary incinerators and 33 crushers will be installed in addition to existing facilities in cities, towns, and villages within the prefecture.</a:t>
            </a:r>
            <a:endParaRPr kumimoji="1" lang="en-US" altLang="ja-JP" sz="1260" dirty="0">
              <a:latin typeface="Arial" panose="020B0604020202020204" pitchFamily="34" charset="0"/>
            </a:endParaRPr>
          </a:p>
          <a:p>
            <a:pPr marL="186055" indent="-186055" rtl="0">
              <a:buFont typeface="Arial" panose="020B0604020202020204" pitchFamily="34" charset="0"/>
              <a:buChar char="•"/>
            </a:pPr>
            <a:r>
              <a:rPr lang="en-GB" sz="1260" dirty="0">
                <a:latin typeface="Arial" panose="020B0604020202020204" pitchFamily="34" charset="0"/>
              </a:rPr>
              <a:t>Off-site processing: 1.43 million tons (244,000 tons incinerated, 1,193,000 tons landfilled)</a:t>
            </a:r>
            <a:endParaRPr kumimoji="1" lang="en-US" altLang="ja-JP" sz="1260" dirty="0">
              <a:latin typeface="Arial" panose="020B0604020202020204" pitchFamily="34" charset="0"/>
            </a:endParaRPr>
          </a:p>
          <a:p>
            <a:pPr marL="186055" indent="-186055" rtl="0">
              <a:buFont typeface="Arial" panose="020B0604020202020204" pitchFamily="34" charset="0"/>
              <a:buChar char="•"/>
            </a:pPr>
            <a:r>
              <a:rPr lang="en-GB" sz="1260" dirty="0">
                <a:latin typeface="Arial" panose="020B0604020202020204" pitchFamily="34" charset="0"/>
              </a:rPr>
              <a:t>Landfill at Phoenix, Osaka Bay: 450,000 tons of incineration ash, 2 million tons of non-combustible materials</a:t>
            </a:r>
          </a:p>
        </p:txBody>
      </p:sp>
      <p:sp>
        <p:nvSpPr>
          <p:cNvPr id="2" name="矢印: 右 1"/>
          <p:cNvSpPr/>
          <p:nvPr/>
        </p:nvSpPr>
        <p:spPr>
          <a:xfrm>
            <a:off x="7560103" y="4634936"/>
            <a:ext cx="548640" cy="2066712"/>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endParaRPr>
          </a:p>
        </p:txBody>
      </p:sp>
      <p:sp>
        <p:nvSpPr>
          <p:cNvPr id="3" name="テキスト ボックス 2"/>
          <p:cNvSpPr txBox="1"/>
          <p:nvPr/>
        </p:nvSpPr>
        <p:spPr>
          <a:xfrm>
            <a:off x="8185195" y="5114294"/>
            <a:ext cx="1923514" cy="1107996"/>
          </a:xfrm>
          <a:prstGeom prst="rect">
            <a:avLst/>
          </a:prstGeom>
          <a:noFill/>
          <a:ln>
            <a:solidFill>
              <a:schemeClr val="bg1">
                <a:lumMod val="75000"/>
              </a:schemeClr>
            </a:solidFill>
          </a:ln>
        </p:spPr>
        <p:txBody>
          <a:bodyPr wrap="square" rtlCol="0" anchor="ctr" anchorCtr="0">
            <a:noAutofit/>
          </a:bodyPr>
          <a:lstStyle/>
          <a:p>
            <a:pPr rtl="0"/>
            <a:r>
              <a:rPr lang="en-GB" sz="1540" b="1" dirty="0">
                <a:solidFill>
                  <a:schemeClr val="tx1">
                    <a:lumMod val="75000"/>
                    <a:lumOff val="25000"/>
                  </a:schemeClr>
                </a:solidFill>
                <a:latin typeface="Arial" panose="020B0604020202020204" pitchFamily="34" charset="0"/>
              </a:rPr>
              <a:t>Recycling rate</a:t>
            </a:r>
            <a:endParaRPr kumimoji="1" lang="en-US" altLang="ja-JP" sz="1540" b="1" dirty="0">
              <a:solidFill>
                <a:schemeClr val="tx1">
                  <a:lumMod val="75000"/>
                  <a:lumOff val="25000"/>
                </a:schemeClr>
              </a:solidFill>
              <a:latin typeface="Arial" panose="020B0604020202020204" pitchFamily="34" charset="0"/>
            </a:endParaRPr>
          </a:p>
          <a:p>
            <a:pPr rtl="0"/>
            <a:r>
              <a:rPr lang="en-GB" sz="1540" b="1" dirty="0">
                <a:solidFill>
                  <a:schemeClr val="tx1">
                    <a:lumMod val="75000"/>
                    <a:lumOff val="25000"/>
                  </a:schemeClr>
                </a:solidFill>
                <a:latin typeface="Arial" panose="020B0604020202020204" pitchFamily="34" charset="0"/>
              </a:rPr>
              <a:t>　(Achievements)</a:t>
            </a:r>
            <a:endParaRPr kumimoji="1" lang="en-US" altLang="ja-JP" sz="1540" b="1" dirty="0">
              <a:solidFill>
                <a:schemeClr val="tx1">
                  <a:lumMod val="75000"/>
                  <a:lumOff val="25000"/>
                </a:schemeClr>
              </a:solidFill>
              <a:latin typeface="Arial" panose="020B0604020202020204" pitchFamily="34" charset="0"/>
            </a:endParaRPr>
          </a:p>
          <a:p>
            <a:pPr rtl="0"/>
            <a:r>
              <a:rPr lang="en-GB" sz="1540" b="1" dirty="0">
                <a:solidFill>
                  <a:schemeClr val="tx1">
                    <a:lumMod val="75000"/>
                    <a:lumOff val="25000"/>
                  </a:schemeClr>
                </a:solidFill>
                <a:latin typeface="Arial" panose="020B0604020202020204" pitchFamily="34" charset="0"/>
              </a:rPr>
              <a:t>　　50.7％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02</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227201" y="1222138"/>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Sewage treatment</a:t>
            </a:r>
          </a:p>
        </p:txBody>
      </p:sp>
      <p:sp>
        <p:nvSpPr>
          <p:cNvPr id="33" name="タイトル 9"/>
          <p:cNvSpPr>
            <a:spLocks noGrp="1"/>
          </p:cNvSpPr>
          <p:nvPr>
            <p:ph type="title"/>
          </p:nvPr>
        </p:nvSpPr>
        <p:spPr>
          <a:xfrm>
            <a:off x="1141106" y="356718"/>
            <a:ext cx="7179933" cy="912717"/>
          </a:xfrm>
        </p:spPr>
        <p:txBody>
          <a:bodyPr rtlCol="0">
            <a:noAutofit/>
          </a:bodyPr>
          <a:lstStyle/>
          <a:p>
            <a:pPr rtl="0">
              <a:lnSpc>
                <a:spcPct val="100000"/>
              </a:lnSpc>
            </a:pPr>
            <a:r>
              <a:rPr lang="en-GB" sz="1960"/>
              <a:t>Disaster waste disposal from the Great Hanshin-Awaji Earthquake</a:t>
            </a:r>
          </a:p>
        </p:txBody>
      </p:sp>
      <p:sp>
        <p:nvSpPr>
          <p:cNvPr id="9" name="テキスト ボックス 8"/>
          <p:cNvSpPr txBox="1"/>
          <p:nvPr/>
        </p:nvSpPr>
        <p:spPr>
          <a:xfrm>
            <a:off x="553687" y="1459174"/>
            <a:ext cx="6226384" cy="393954"/>
          </a:xfrm>
          <a:prstGeom prst="rect">
            <a:avLst/>
          </a:prstGeom>
          <a:noFill/>
        </p:spPr>
        <p:txBody>
          <a:bodyPr wrap="none" rtlCol="0">
            <a:noAutofit/>
          </a:bodyPr>
          <a:lstStyle/>
          <a:p>
            <a:pPr rtl="0"/>
            <a:r>
              <a:rPr lang="en-GB" sz="1370">
                <a:latin typeface="Arial" panose="020B0604020202020204" pitchFamily="34" charset="0"/>
                <a:cs typeface="Arial" panose="020B0604020202020204" pitchFamily="34" charset="0"/>
              </a:rPr>
              <a:t>Sewerage coverage rate in the Hanshin area is 95%; flush toilets unusable due to water outage.</a:t>
            </a:r>
            <a:endParaRPr kumimoji="1" lang="en-US" altLang="ja-JP" sz="1370" dirty="0">
              <a:latin typeface="Arial" panose="020B0604020202020204" pitchFamily="34" charset="0"/>
              <a:cs typeface="Arial" panose="020B0604020202020204" pitchFamily="34" charset="0"/>
            </a:endParaRPr>
          </a:p>
        </p:txBody>
      </p:sp>
      <p:graphicFrame>
        <p:nvGraphicFramePr>
          <p:cNvPr id="4" name="表 3"/>
          <p:cNvGraphicFramePr>
            <a:graphicFrameLocks noGrp="1"/>
          </p:cNvGraphicFramePr>
          <p:nvPr/>
        </p:nvGraphicFramePr>
        <p:xfrm>
          <a:off x="613901" y="1870067"/>
          <a:ext cx="9779860" cy="1605280"/>
        </p:xfrm>
        <a:graphic>
          <a:graphicData uri="http://schemas.openxmlformats.org/drawingml/2006/table">
            <a:tbl>
              <a:tblPr firstRow="1" firstCol="1" bandRow="1">
                <a:tableStyleId>{5C22544A-7EE6-4342-B048-85BDC9FD1C3A}</a:tableStyleId>
              </a:tblPr>
              <a:tblGrid>
                <a:gridCol w="1138699">
                  <a:extLst>
                    <a:ext uri="{9D8B030D-6E8A-4147-A177-3AD203B41FA5}">
                      <a16:colId xmlns:a16="http://schemas.microsoft.com/office/drawing/2014/main" val="20000"/>
                    </a:ext>
                  </a:extLst>
                </a:gridCol>
                <a:gridCol w="5166360">
                  <a:extLst>
                    <a:ext uri="{9D8B030D-6E8A-4147-A177-3AD203B41FA5}">
                      <a16:colId xmlns:a16="http://schemas.microsoft.com/office/drawing/2014/main" val="20001"/>
                    </a:ext>
                  </a:extLst>
                </a:gridCol>
                <a:gridCol w="929640">
                  <a:extLst>
                    <a:ext uri="{9D8B030D-6E8A-4147-A177-3AD203B41FA5}">
                      <a16:colId xmlns:a16="http://schemas.microsoft.com/office/drawing/2014/main" val="20002"/>
                    </a:ext>
                  </a:extLst>
                </a:gridCol>
                <a:gridCol w="2545161">
                  <a:extLst>
                    <a:ext uri="{9D8B030D-6E8A-4147-A177-3AD203B41FA5}">
                      <a16:colId xmlns:a16="http://schemas.microsoft.com/office/drawing/2014/main" val="20003"/>
                    </a:ext>
                  </a:extLst>
                </a:gridCol>
              </a:tblGrid>
              <a:tr h="370840">
                <a:tc gridSpan="2">
                  <a:txBody>
                    <a:bodyPr/>
                    <a:lstStyle/>
                    <a:p>
                      <a:pPr algn="ctr" rtl="0"/>
                      <a:r>
                        <a:rPr lang="en-GB" sz="1050" dirty="0">
                          <a:latin typeface="Arial" panose="020B0604020202020204" pitchFamily="34" charset="0"/>
                        </a:rPr>
                        <a:t>Temporary toilets</a:t>
                      </a:r>
                    </a:p>
                  </a:txBody>
                  <a:tcPr/>
                </a:tc>
                <a:tc hMerge="1">
                  <a:txBody>
                    <a:bodyPr/>
                    <a:lstStyle/>
                    <a:p>
                      <a:endParaRPr lang="ja-JP"/>
                    </a:p>
                  </a:txBody>
                  <a:tcPr/>
                </a:tc>
                <a:tc gridSpan="2">
                  <a:txBody>
                    <a:bodyPr/>
                    <a:lstStyle/>
                    <a:p>
                      <a:pPr algn="ctr" rtl="0"/>
                      <a:r>
                        <a:rPr lang="en-GB" sz="1050">
                          <a:latin typeface="Arial" panose="020B0604020202020204" pitchFamily="34" charset="0"/>
                        </a:rPr>
                        <a:t>Vacuum trucks</a:t>
                      </a:r>
                    </a:p>
                  </a:txBody>
                  <a:tcPr/>
                </a:tc>
                <a:tc hMerge="1">
                  <a:txBody>
                    <a:bodyPr/>
                    <a:lstStyle/>
                    <a:p>
                      <a:endParaRPr lang="ja-JP"/>
                    </a:p>
                  </a:txBody>
                  <a:tcPr/>
                </a:tc>
                <a:extLst>
                  <a:ext uri="{0D108BD9-81ED-4DB2-BD59-A6C34878D82A}">
                    <a16:rowId xmlns:a16="http://schemas.microsoft.com/office/drawing/2014/main" val="10000"/>
                  </a:ext>
                </a:extLst>
              </a:tr>
              <a:tr h="370840">
                <a:tc>
                  <a:txBody>
                    <a:bodyPr/>
                    <a:lstStyle/>
                    <a:p>
                      <a:pPr algn="ctr" rtl="0"/>
                      <a:r>
                        <a:rPr lang="en-GB" sz="1050">
                          <a:latin typeface="Arial" panose="020B0604020202020204" pitchFamily="34" charset="0"/>
                        </a:rPr>
                        <a:t>1/18</a:t>
                      </a:r>
                      <a:endParaRPr kumimoji="1" lang="ja-JP" altLang="en-US" sz="1050" dirty="0">
                        <a:latin typeface="Arial" panose="020B0604020202020204" pitchFamily="34" charset="0"/>
                      </a:endParaRPr>
                    </a:p>
                  </a:txBody>
                  <a:tcPr anchor="ctr"/>
                </a:tc>
                <a:tc>
                  <a:txBody>
                    <a:bodyPr/>
                    <a:lstStyle/>
                    <a:p>
                      <a:pPr algn="l" rtl="0"/>
                      <a:r>
                        <a:rPr lang="en-GB" sz="1050" dirty="0">
                          <a:latin typeface="Arial" panose="020B0604020202020204" pitchFamily="34" charset="0"/>
                          <a:ea typeface="+mn-ea"/>
                        </a:rPr>
                        <a:t>300 units provided by the Kobe City Safety Cooperation Association</a:t>
                      </a:r>
                      <a:br>
                        <a:rPr kumimoji="1" lang="en-US" altLang="ja-JP" sz="1050" dirty="0">
                          <a:latin typeface="Arial" panose="020B0604020202020204" pitchFamily="34" charset="0"/>
                          <a:ea typeface="+mn-ea"/>
                        </a:rPr>
                      </a:br>
                      <a:r>
                        <a:rPr lang="en-GB" sz="1050" dirty="0">
                          <a:latin typeface="Arial" panose="020B0604020202020204" pitchFamily="34" charset="0"/>
                          <a:ea typeface="+mn-ea"/>
                        </a:rPr>
                        <a:t>The prefecture secured temporary toilets (approximately 9,200 at the peak).</a:t>
                      </a:r>
                    </a:p>
                  </a:txBody>
                  <a:tcPr/>
                </a:tc>
                <a:tc>
                  <a:txBody>
                    <a:bodyPr/>
                    <a:lstStyle/>
                    <a:p>
                      <a:pPr algn="ctr" rtl="0"/>
                      <a:r>
                        <a:rPr lang="en-GB" sz="1050" b="1" dirty="0">
                          <a:solidFill>
                            <a:schemeClr val="bg1"/>
                          </a:solidFill>
                          <a:latin typeface="Arial" panose="020B0604020202020204" pitchFamily="34" charset="0"/>
                        </a:rPr>
                        <a:t>1/18</a:t>
                      </a:r>
                      <a:endParaRPr kumimoji="1" lang="ja-JP" altLang="en-US" sz="1050" b="1" dirty="0">
                        <a:solidFill>
                          <a:schemeClr val="bg1"/>
                        </a:solidFill>
                        <a:latin typeface="Arial" panose="020B0604020202020204" pitchFamily="34" charset="0"/>
                      </a:endParaRPr>
                    </a:p>
                  </a:txBody>
                  <a:tcPr anchor="ctr">
                    <a:solidFill>
                      <a:srgbClr val="4472C4"/>
                    </a:solidFill>
                  </a:tcPr>
                </a:tc>
                <a:tc>
                  <a:txBody>
                    <a:bodyPr/>
                    <a:lstStyle/>
                    <a:p>
                      <a:pPr algn="l" rtl="0"/>
                      <a:r>
                        <a:rPr lang="en-GB" sz="1050" b="0">
                          <a:solidFill>
                            <a:schemeClr val="tx1"/>
                          </a:solidFill>
                          <a:latin typeface="Arial" panose="020B0604020202020204" pitchFamily="34" charset="0"/>
                          <a:ea typeface="+mn-ea"/>
                        </a:rPr>
                        <a:t>32 vehicles secured with support from cities and towns in the prefecture</a:t>
                      </a:r>
                    </a:p>
                  </a:txBody>
                  <a:tcPr anchor="ctr">
                    <a:solidFill>
                      <a:srgbClr val="CFD5EA"/>
                    </a:solidFill>
                  </a:tcPr>
                </a:tc>
                <a:extLst>
                  <a:ext uri="{0D108BD9-81ED-4DB2-BD59-A6C34878D82A}">
                    <a16:rowId xmlns:a16="http://schemas.microsoft.com/office/drawing/2014/main" val="10001"/>
                  </a:ext>
                </a:extLst>
              </a:tr>
              <a:tr h="370840">
                <a:tc>
                  <a:txBody>
                    <a:bodyPr/>
                    <a:lstStyle/>
                    <a:p>
                      <a:pPr algn="ctr" rtl="0"/>
                      <a:r>
                        <a:rPr lang="en-GB" sz="1050">
                          <a:latin typeface="Arial" panose="020B0604020202020204" pitchFamily="34" charset="0"/>
                        </a:rPr>
                        <a:t>～1/27</a:t>
                      </a:r>
                      <a:endParaRPr kumimoji="1" lang="ja-JP" altLang="en-US" sz="1050" dirty="0">
                        <a:latin typeface="Arial" panose="020B0604020202020204" pitchFamily="34" charset="0"/>
                      </a:endParaRPr>
                    </a:p>
                  </a:txBody>
                  <a:tcPr anchor="ctr"/>
                </a:tc>
                <a:tc>
                  <a:txBody>
                    <a:bodyPr/>
                    <a:lstStyle/>
                    <a:p>
                      <a:pPr algn="l" rtl="0"/>
                      <a:r>
                        <a:rPr lang="en-GB" sz="1050" dirty="0">
                          <a:latin typeface="Arial" panose="020B0604020202020204" pitchFamily="34" charset="0"/>
                          <a:ea typeface="+mn-ea"/>
                        </a:rPr>
                        <a:t>Provision of the necessary number of temporary toilets (3,900 units with the prefecture’s cooperation)</a:t>
                      </a:r>
                    </a:p>
                  </a:txBody>
                  <a:tcPr anchor="ctr"/>
                </a:tc>
                <a:tc rowSpan="2">
                  <a:txBody>
                    <a:bodyPr/>
                    <a:lstStyle/>
                    <a:p>
                      <a:pPr algn="ctr" rtl="0"/>
                      <a:r>
                        <a:rPr lang="en-GB" sz="1050" b="1">
                          <a:solidFill>
                            <a:schemeClr val="bg1"/>
                          </a:solidFill>
                          <a:latin typeface="Arial" panose="020B0604020202020204" pitchFamily="34" charset="0"/>
                        </a:rPr>
                        <a:t>～1/25</a:t>
                      </a:r>
                      <a:endParaRPr kumimoji="1" lang="ja-JP" altLang="en-US" sz="1050" b="1" dirty="0">
                        <a:solidFill>
                          <a:schemeClr val="bg1"/>
                        </a:solidFill>
                        <a:latin typeface="Arial" panose="020B0604020202020204" pitchFamily="34" charset="0"/>
                      </a:endParaRPr>
                    </a:p>
                  </a:txBody>
                  <a:tcPr anchor="ctr">
                    <a:solidFill>
                      <a:srgbClr val="4472C4"/>
                    </a:solidFill>
                  </a:tcPr>
                </a:tc>
                <a:tc rowSpan="2">
                  <a:txBody>
                    <a:bodyPr/>
                    <a:lstStyle/>
                    <a:p>
                      <a:pPr algn="l" rtl="0"/>
                      <a:r>
                        <a:rPr lang="en-GB" sz="1050" b="0">
                          <a:solidFill>
                            <a:schemeClr val="tx1"/>
                          </a:solidFill>
                          <a:latin typeface="Arial" panose="020B0604020202020204" pitchFamily="34" charset="0"/>
                          <a:ea typeface="+mn-ea"/>
                        </a:rPr>
                        <a:t>221 vehicles secured, including support from other prefectures</a:t>
                      </a:r>
                    </a:p>
                  </a:txBody>
                  <a:tcPr anchor="ctr">
                    <a:solidFill>
                      <a:srgbClr val="E9EBF5"/>
                    </a:solidFill>
                  </a:tcPr>
                </a:tc>
                <a:extLst>
                  <a:ext uri="{0D108BD9-81ED-4DB2-BD59-A6C34878D82A}">
                    <a16:rowId xmlns:a16="http://schemas.microsoft.com/office/drawing/2014/main" val="10002"/>
                  </a:ext>
                </a:extLst>
              </a:tr>
              <a:tr h="370840">
                <a:tc>
                  <a:txBody>
                    <a:bodyPr/>
                    <a:lstStyle/>
                    <a:p>
                      <a:pPr algn="ctr" rtl="0"/>
                      <a:r>
                        <a:rPr lang="en-GB" sz="1050">
                          <a:latin typeface="Arial" panose="020B0604020202020204" pitchFamily="34" charset="0"/>
                        </a:rPr>
                        <a:t>～1/31</a:t>
                      </a:r>
                    </a:p>
                  </a:txBody>
                  <a:tcPr anchor="ctr"/>
                </a:tc>
                <a:tc>
                  <a:txBody>
                    <a:bodyPr/>
                    <a:lstStyle/>
                    <a:p>
                      <a:pPr algn="l" rtl="0"/>
                      <a:r>
                        <a:rPr lang="en-GB" sz="1050" dirty="0">
                          <a:latin typeface="Arial" panose="020B0604020202020204" pitchFamily="34" charset="0"/>
                          <a:ea typeface="+mn-ea"/>
                        </a:rPr>
                        <a:t>Installation completed in Kobe City Collection system to be established in late February</a:t>
                      </a:r>
                    </a:p>
                  </a:txBody>
                  <a:tcPr anchor="ctr"/>
                </a:tc>
                <a:tc vMerge="1">
                  <a:txBody>
                    <a:bodyPr/>
                    <a:lstStyle/>
                    <a:p>
                      <a:endParaRPr lang="ja-JP"/>
                    </a:p>
                  </a:txBody>
                  <a:tcPr anchor="ctr">
                    <a:solidFill>
                      <a:srgbClr val="4472C4"/>
                    </a:solidFill>
                  </a:tcPr>
                </a:tc>
                <a:tc vMerge="1">
                  <a:txBody>
                    <a:bodyPr/>
                    <a:lstStyle/>
                    <a:p>
                      <a:endParaRPr lang="ja-JP"/>
                    </a:p>
                  </a:txBody>
                  <a:tcPr>
                    <a:solidFill>
                      <a:srgbClr val="CFD5EA"/>
                    </a:solidFill>
                  </a:tcPr>
                </a:tc>
                <a:extLst>
                  <a:ext uri="{0D108BD9-81ED-4DB2-BD59-A6C34878D82A}">
                    <a16:rowId xmlns:a16="http://schemas.microsoft.com/office/drawing/2014/main" val="10003"/>
                  </a:ext>
                </a:extLst>
              </a:tr>
            </a:tbl>
          </a:graphicData>
        </a:graphic>
      </p:graphicFrame>
      <p:sp>
        <p:nvSpPr>
          <p:cNvPr id="11" name="テキスト プレースホルダー 2"/>
          <p:cNvSpPr txBox="1"/>
          <p:nvPr/>
        </p:nvSpPr>
        <p:spPr>
          <a:xfrm>
            <a:off x="227198" y="3527134"/>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Maintenance of temporary toilets</a:t>
            </a:r>
          </a:p>
        </p:txBody>
      </p:sp>
      <p:sp>
        <p:nvSpPr>
          <p:cNvPr id="12" name="テキスト ボックス 11"/>
          <p:cNvSpPr txBox="1"/>
          <p:nvPr/>
        </p:nvSpPr>
        <p:spPr>
          <a:xfrm>
            <a:off x="553687" y="3747913"/>
            <a:ext cx="9779859" cy="695575"/>
          </a:xfrm>
          <a:prstGeom prst="rect">
            <a:avLst/>
          </a:prstGeom>
          <a:noFill/>
        </p:spPr>
        <p:txBody>
          <a:bodyPr wrap="square" rtlCol="0">
            <a:noAutofit/>
          </a:bodyPr>
          <a:lstStyle/>
          <a:p>
            <a:pPr rtl="0"/>
            <a:r>
              <a:rPr lang="en-GB" sz="1370" dirty="0">
                <a:latin typeface="Arial" panose="020B0604020202020204" pitchFamily="34" charset="0"/>
                <a:cs typeface="Arial" panose="020B0604020202020204" pitchFamily="34" charset="0"/>
              </a:rPr>
              <a:t>Requests were made to city and town licensed and contracted businesses, the National Federation of Environmental Improvement Business Cooperative Associations, and the Water Quality Conservation Center. The prefecture’s emergency measures will end on February 4. → Operations will be transferred to cities and towns.</a:t>
            </a:r>
          </a:p>
        </p:txBody>
      </p:sp>
      <p:sp>
        <p:nvSpPr>
          <p:cNvPr id="10" name="テキスト プレースホルダー 2"/>
          <p:cNvSpPr txBox="1"/>
          <p:nvPr/>
        </p:nvSpPr>
        <p:spPr>
          <a:xfrm>
            <a:off x="227198" y="4673209"/>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Handling household waste</a:t>
            </a:r>
          </a:p>
        </p:txBody>
      </p:sp>
      <p:graphicFrame>
        <p:nvGraphicFramePr>
          <p:cNvPr id="13" name="表 12"/>
          <p:cNvGraphicFramePr>
            <a:graphicFrameLocks noGrp="1"/>
          </p:cNvGraphicFramePr>
          <p:nvPr/>
        </p:nvGraphicFramePr>
        <p:xfrm>
          <a:off x="598660" y="5028407"/>
          <a:ext cx="9779859" cy="1833880"/>
        </p:xfrm>
        <a:graphic>
          <a:graphicData uri="http://schemas.openxmlformats.org/drawingml/2006/table">
            <a:tbl>
              <a:tblPr firstRow="1" firstCol="1" bandRow="1">
                <a:tableStyleId>{5C22544A-7EE6-4342-B048-85BDC9FD1C3A}</a:tableStyleId>
              </a:tblPr>
              <a:tblGrid>
                <a:gridCol w="1153937">
                  <a:extLst>
                    <a:ext uri="{9D8B030D-6E8A-4147-A177-3AD203B41FA5}">
                      <a16:colId xmlns:a16="http://schemas.microsoft.com/office/drawing/2014/main" val="20000"/>
                    </a:ext>
                  </a:extLst>
                </a:gridCol>
                <a:gridCol w="5608323">
                  <a:extLst>
                    <a:ext uri="{9D8B030D-6E8A-4147-A177-3AD203B41FA5}">
                      <a16:colId xmlns:a16="http://schemas.microsoft.com/office/drawing/2014/main" val="20001"/>
                    </a:ext>
                  </a:extLst>
                </a:gridCol>
                <a:gridCol w="975360">
                  <a:extLst>
                    <a:ext uri="{9D8B030D-6E8A-4147-A177-3AD203B41FA5}">
                      <a16:colId xmlns:a16="http://schemas.microsoft.com/office/drawing/2014/main" val="20002"/>
                    </a:ext>
                  </a:extLst>
                </a:gridCol>
                <a:gridCol w="2042239">
                  <a:extLst>
                    <a:ext uri="{9D8B030D-6E8A-4147-A177-3AD203B41FA5}">
                      <a16:colId xmlns:a16="http://schemas.microsoft.com/office/drawing/2014/main" val="20003"/>
                    </a:ext>
                  </a:extLst>
                </a:gridCol>
              </a:tblGrid>
              <a:tr h="370840">
                <a:tc gridSpan="2">
                  <a:txBody>
                    <a:bodyPr/>
                    <a:lstStyle/>
                    <a:p>
                      <a:pPr algn="ctr" rtl="0"/>
                      <a:r>
                        <a:rPr lang="en-GB" sz="1050">
                          <a:latin typeface="Arial" panose="020B0604020202020204" pitchFamily="34" charset="0"/>
                        </a:rPr>
                        <a:t>Collection and transportation</a:t>
                      </a:r>
                    </a:p>
                  </a:txBody>
                  <a:tcPr/>
                </a:tc>
                <a:tc hMerge="1">
                  <a:txBody>
                    <a:bodyPr/>
                    <a:lstStyle/>
                    <a:p>
                      <a:endParaRPr lang="ja-JP"/>
                    </a:p>
                  </a:txBody>
                  <a:tcPr/>
                </a:tc>
                <a:tc gridSpan="2">
                  <a:txBody>
                    <a:bodyPr/>
                    <a:lstStyle/>
                    <a:p>
                      <a:pPr algn="ctr" rtl="0"/>
                      <a:r>
                        <a:rPr lang="en-GB" sz="1050">
                          <a:latin typeface="Arial" panose="020B0604020202020204" pitchFamily="34" charset="0"/>
                        </a:rPr>
                        <a:t>Waste treatment facility</a:t>
                      </a:r>
                    </a:p>
                  </a:txBody>
                  <a:tcPr/>
                </a:tc>
                <a:tc hMerge="1">
                  <a:txBody>
                    <a:bodyPr/>
                    <a:lstStyle/>
                    <a:p>
                      <a:endParaRPr lang="ja-JP"/>
                    </a:p>
                  </a:txBody>
                  <a:tcPr/>
                </a:tc>
                <a:extLst>
                  <a:ext uri="{0D108BD9-81ED-4DB2-BD59-A6C34878D82A}">
                    <a16:rowId xmlns:a16="http://schemas.microsoft.com/office/drawing/2014/main" val="10000"/>
                  </a:ext>
                </a:extLst>
              </a:tr>
              <a:tr h="370840">
                <a:tc>
                  <a:txBody>
                    <a:bodyPr/>
                    <a:lstStyle/>
                    <a:p>
                      <a:pPr algn="ctr" rtl="0"/>
                      <a:r>
                        <a:rPr lang="en-GB" sz="1050">
                          <a:latin typeface="Arial" panose="020B0604020202020204" pitchFamily="34" charset="0"/>
                        </a:rPr>
                        <a:t>1/19</a:t>
                      </a:r>
                      <a:endParaRPr kumimoji="1" lang="ja-JP" altLang="en-US" sz="1050" dirty="0">
                        <a:latin typeface="Arial" panose="020B0604020202020204" pitchFamily="34" charset="0"/>
                      </a:endParaRPr>
                    </a:p>
                  </a:txBody>
                  <a:tcPr anchor="ctr"/>
                </a:tc>
                <a:tc>
                  <a:txBody>
                    <a:bodyPr/>
                    <a:lstStyle/>
                    <a:p>
                      <a:pPr algn="l" rtl="0"/>
                      <a:r>
                        <a:rPr lang="en-GB" sz="1050" dirty="0">
                          <a:latin typeface="Arial" panose="020B0604020202020204" pitchFamily="34" charset="0"/>
                          <a:ea typeface="+mn-ea"/>
                        </a:rPr>
                        <a:t>Garbage collection began in each city.</a:t>
                      </a:r>
                    </a:p>
                  </a:txBody>
                  <a:tcPr/>
                </a:tc>
                <a:tc>
                  <a:txBody>
                    <a:bodyPr/>
                    <a:lstStyle/>
                    <a:p>
                      <a:pPr algn="ctr" rtl="0"/>
                      <a:r>
                        <a:rPr lang="en-GB" sz="1050" b="1">
                          <a:solidFill>
                            <a:schemeClr val="bg1"/>
                          </a:solidFill>
                          <a:latin typeface="Arial" panose="020B0604020202020204" pitchFamily="34" charset="0"/>
                          <a:ea typeface="+mn-ea"/>
                        </a:rPr>
                        <a:t>Around 1/24</a:t>
                      </a:r>
                    </a:p>
                  </a:txBody>
                  <a:tcPr anchor="ctr">
                    <a:solidFill>
                      <a:srgbClr val="4472C4"/>
                    </a:solidFill>
                  </a:tcPr>
                </a:tc>
                <a:tc>
                  <a:txBody>
                    <a:bodyPr/>
                    <a:lstStyle/>
                    <a:p>
                      <a:pPr algn="l" rtl="0"/>
                      <a:r>
                        <a:rPr lang="en-GB" sz="1050" b="0" dirty="0">
                          <a:solidFill>
                            <a:schemeClr val="tx1"/>
                          </a:solidFill>
                          <a:latin typeface="Arial" panose="020B0604020202020204" pitchFamily="34" charset="0"/>
                          <a:ea typeface="+mn-ea"/>
                        </a:rPr>
                        <a:t>20 facilities were damaged.</a:t>
                      </a:r>
                      <a:endParaRPr kumimoji="1" lang="en-US" altLang="ja-JP" sz="1050" b="0" dirty="0">
                        <a:solidFill>
                          <a:schemeClr val="tx1"/>
                        </a:solidFill>
                        <a:latin typeface="Arial" panose="020B0604020202020204" pitchFamily="34" charset="0"/>
                        <a:ea typeface="+mn-ea"/>
                      </a:endParaRPr>
                    </a:p>
                    <a:p>
                      <a:pPr marL="186055" indent="-186055" algn="l" rtl="0"/>
                      <a:r>
                        <a:rPr lang="en-GB" sz="1050" b="0" dirty="0">
                          <a:solidFill>
                            <a:schemeClr val="tx1"/>
                          </a:solidFill>
                          <a:latin typeface="Arial" panose="020B0604020202020204" pitchFamily="34" charset="0"/>
                          <a:ea typeface="+mn-ea"/>
                        </a:rPr>
                        <a:t>→	13 facilities temporarily restored</a:t>
                      </a:r>
                    </a:p>
                  </a:txBody>
                  <a:tcPr anchor="ctr">
                    <a:solidFill>
                      <a:srgbClr val="CFD5EA"/>
                    </a:solidFill>
                  </a:tcPr>
                </a:tc>
                <a:extLst>
                  <a:ext uri="{0D108BD9-81ED-4DB2-BD59-A6C34878D82A}">
                    <a16:rowId xmlns:a16="http://schemas.microsoft.com/office/drawing/2014/main" val="10001"/>
                  </a:ext>
                </a:extLst>
              </a:tr>
              <a:tr h="316230">
                <a:tc>
                  <a:txBody>
                    <a:bodyPr/>
                    <a:lstStyle/>
                    <a:p>
                      <a:pPr algn="ctr" rtl="0"/>
                      <a:r>
                        <a:rPr lang="en-GB" sz="1050">
                          <a:latin typeface="Arial" panose="020B0604020202020204" pitchFamily="34" charset="0"/>
                        </a:rPr>
                        <a:t>～1/31</a:t>
                      </a:r>
                    </a:p>
                  </a:txBody>
                  <a:tcPr anchor="ctr"/>
                </a:tc>
                <a:tc>
                  <a:txBody>
                    <a:bodyPr/>
                    <a:lstStyle/>
                    <a:p>
                      <a:pPr algn="l" rtl="0"/>
                      <a:r>
                        <a:rPr lang="en-GB" sz="1050">
                          <a:latin typeface="Arial" panose="020B0604020202020204" pitchFamily="34" charset="0"/>
                          <a:ea typeface="+mn-ea"/>
                        </a:rPr>
                        <a:t>Traffic conditions between Kobe and Hanshin have worsened, and collection rates are about 50% of normal.</a:t>
                      </a:r>
                    </a:p>
                  </a:txBody>
                  <a:tcPr anchor="ctr"/>
                </a:tc>
                <a:tc rowSpan="2">
                  <a:txBody>
                    <a:bodyPr/>
                    <a:lstStyle/>
                    <a:p>
                      <a:pPr algn="ctr" rtl="0"/>
                      <a:r>
                        <a:rPr lang="en-GB" sz="1050" b="1">
                          <a:solidFill>
                            <a:schemeClr val="bg1"/>
                          </a:solidFill>
                          <a:latin typeface="Arial" panose="020B0604020202020204" pitchFamily="34" charset="0"/>
                        </a:rPr>
                        <a:t>2/20</a:t>
                      </a:r>
                      <a:endParaRPr kumimoji="1" lang="ja-JP" altLang="en-US" sz="1050" b="1" dirty="0">
                        <a:solidFill>
                          <a:schemeClr val="bg1"/>
                        </a:solidFill>
                        <a:latin typeface="Arial" panose="020B0604020202020204" pitchFamily="34" charset="0"/>
                      </a:endParaRPr>
                    </a:p>
                  </a:txBody>
                  <a:tcPr anchor="ctr">
                    <a:solidFill>
                      <a:srgbClr val="4472C4"/>
                    </a:solidFill>
                  </a:tcPr>
                </a:tc>
                <a:tc rowSpan="2">
                  <a:txBody>
                    <a:bodyPr/>
                    <a:lstStyle/>
                    <a:p>
                      <a:pPr algn="l" rtl="0"/>
                      <a:r>
                        <a:rPr lang="en-GB" sz="1050" b="0" dirty="0">
                          <a:solidFill>
                            <a:schemeClr val="tx1"/>
                          </a:solidFill>
                          <a:latin typeface="Arial" panose="020B0604020202020204" pitchFamily="34" charset="0"/>
                          <a:ea typeface="+mn-ea"/>
                        </a:rPr>
                        <a:t>All facilities restored</a:t>
                      </a:r>
                      <a:endParaRPr kumimoji="1" lang="en-US" altLang="ja-JP" sz="1050" b="0" dirty="0">
                        <a:solidFill>
                          <a:schemeClr val="tx1"/>
                        </a:solidFill>
                        <a:latin typeface="Arial" panose="020B0604020202020204" pitchFamily="34" charset="0"/>
                        <a:ea typeface="+mn-ea"/>
                      </a:endParaRPr>
                    </a:p>
                    <a:p>
                      <a:pPr algn="l" rtl="0"/>
                      <a:r>
                        <a:rPr lang="en-GB" sz="1050" b="0" dirty="0">
                          <a:solidFill>
                            <a:schemeClr val="tx1"/>
                          </a:solidFill>
                          <a:latin typeface="Arial" panose="020B0604020202020204" pitchFamily="34" charset="0"/>
                          <a:ea typeface="+mn-ea"/>
                        </a:rPr>
                        <a:t>Support from other cities and towns</a:t>
                      </a:r>
                      <a:endParaRPr kumimoji="1" lang="en-US" altLang="ja-JP" sz="1050" b="0" dirty="0">
                        <a:solidFill>
                          <a:schemeClr val="tx1"/>
                        </a:solidFill>
                        <a:latin typeface="Arial" panose="020B0604020202020204" pitchFamily="34" charset="0"/>
                        <a:ea typeface="+mn-ea"/>
                      </a:endParaRPr>
                    </a:p>
                    <a:p>
                      <a:pPr algn="l" rtl="0"/>
                      <a:r>
                        <a:rPr lang="en-GB" sz="1050" b="0" dirty="0">
                          <a:solidFill>
                            <a:schemeClr val="tx1"/>
                          </a:solidFill>
                          <a:latin typeface="Arial" panose="020B0604020202020204" pitchFamily="34" charset="0"/>
                          <a:ea typeface="+mn-ea"/>
                        </a:rPr>
                        <a:t>　44 organizations</a:t>
                      </a:r>
                      <a:endParaRPr kumimoji="1" lang="en-US" altLang="ja-JP" sz="1050" b="0" dirty="0">
                        <a:solidFill>
                          <a:schemeClr val="tx1"/>
                        </a:solidFill>
                        <a:latin typeface="Arial" panose="020B0604020202020204" pitchFamily="34" charset="0"/>
                        <a:ea typeface="+mn-ea"/>
                      </a:endParaRPr>
                    </a:p>
                    <a:p>
                      <a:pPr algn="l" rtl="0"/>
                      <a:r>
                        <a:rPr lang="en-GB" sz="1050" b="0" dirty="0">
                          <a:solidFill>
                            <a:schemeClr val="tx1"/>
                          </a:solidFill>
                          <a:latin typeface="Arial" panose="020B0604020202020204" pitchFamily="34" charset="0"/>
                          <a:ea typeface="+mn-ea"/>
                        </a:rPr>
                        <a:t>　Incineration volume: 11,620t</a:t>
                      </a:r>
                      <a:endParaRPr kumimoji="1" lang="ja-JP" altLang="en-US" sz="1050" b="0" dirty="0">
                        <a:solidFill>
                          <a:schemeClr val="tx1"/>
                        </a:solidFill>
                        <a:latin typeface="Arial" panose="020B0604020202020204" pitchFamily="34" charset="0"/>
                        <a:ea typeface="+mn-ea"/>
                      </a:endParaRPr>
                    </a:p>
                  </a:txBody>
                  <a:tcPr anchor="ctr">
                    <a:solidFill>
                      <a:srgbClr val="E9EBF5"/>
                    </a:solidFill>
                  </a:tcPr>
                </a:tc>
                <a:extLst>
                  <a:ext uri="{0D108BD9-81ED-4DB2-BD59-A6C34878D82A}">
                    <a16:rowId xmlns:a16="http://schemas.microsoft.com/office/drawing/2014/main" val="10002"/>
                  </a:ext>
                </a:extLst>
              </a:tr>
              <a:tr h="370840">
                <a:tc>
                  <a:txBody>
                    <a:bodyPr/>
                    <a:lstStyle/>
                    <a:p>
                      <a:pPr algn="ctr" rtl="0"/>
                      <a:r>
                        <a:rPr lang="en-GB" sz="1050">
                          <a:latin typeface="Arial" panose="020B0604020202020204" pitchFamily="34" charset="0"/>
                        </a:rPr>
                        <a:t>1/31</a:t>
                      </a:r>
                    </a:p>
                  </a:txBody>
                  <a:tcPr anchor="ctr"/>
                </a:tc>
                <a:tc>
                  <a:txBody>
                    <a:bodyPr/>
                    <a:lstStyle/>
                    <a:p>
                      <a:pPr algn="l" rtl="0"/>
                      <a:r>
                        <a:rPr lang="en-GB" sz="1050" dirty="0">
                          <a:latin typeface="Arial" panose="020B0604020202020204" pitchFamily="34" charset="0"/>
                          <a:ea typeface="+mn-ea"/>
                        </a:rPr>
                        <a:t>Returned to normal Kobe City requested the deployment of the Self-Defense Forces. Some cities provided support to other cities and towns (163 organizations, total of 4,155 vehicles).</a:t>
                      </a:r>
                    </a:p>
                  </a:txBody>
                  <a:tcPr anchor="ctr"/>
                </a:tc>
                <a:tc vMerge="1">
                  <a:txBody>
                    <a:bodyPr/>
                    <a:lstStyle/>
                    <a:p>
                      <a:endParaRPr lang="ja-JP"/>
                    </a:p>
                  </a:txBody>
                  <a:tcPr anchor="ctr">
                    <a:solidFill>
                      <a:srgbClr val="4472C4"/>
                    </a:solidFill>
                  </a:tcPr>
                </a:tc>
                <a:tc vMerge="1">
                  <a:txBody>
                    <a:bodyPr/>
                    <a:lstStyle/>
                    <a:p>
                      <a:endParaRPr lang="ja-JP"/>
                    </a:p>
                  </a:txBody>
                  <a:tcPr>
                    <a:solidFill>
                      <a:srgbClr val="CFD5E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二等辺三角形 20"/>
          <p:cNvSpPr/>
          <p:nvPr/>
        </p:nvSpPr>
        <p:spPr>
          <a:xfrm rot="10800000">
            <a:off x="2030084" y="3958054"/>
            <a:ext cx="1361507" cy="721516"/>
          </a:xfrm>
          <a:prstGeom prst="triangle">
            <a:avLst/>
          </a:prstGeom>
          <a:solidFill>
            <a:srgbClr val="96D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03</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227203" y="1387304"/>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pPr>
            <a:r>
              <a:rPr lang="en-GB" sz="1540">
                <a:latin typeface="Arial" panose="020B0604020202020204" pitchFamily="34" charset="0"/>
                <a:cs typeface="Arial" panose="020B0604020202020204" pitchFamily="34" charset="0"/>
              </a:rPr>
              <a:t>Disaster waste disposal business</a:t>
            </a:r>
          </a:p>
        </p:txBody>
      </p:sp>
      <p:sp>
        <p:nvSpPr>
          <p:cNvPr id="33" name="タイトル 9"/>
          <p:cNvSpPr>
            <a:spLocks noGrp="1"/>
          </p:cNvSpPr>
          <p:nvPr>
            <p:ph type="title"/>
          </p:nvPr>
        </p:nvSpPr>
        <p:spPr>
          <a:xfrm>
            <a:off x="1141106" y="356718"/>
            <a:ext cx="7441585" cy="912717"/>
          </a:xfrm>
        </p:spPr>
        <p:txBody>
          <a:bodyPr rtlCol="0">
            <a:noAutofit/>
          </a:bodyPr>
          <a:lstStyle/>
          <a:p>
            <a:pPr rtl="0">
              <a:lnSpc>
                <a:spcPct val="100000"/>
              </a:lnSpc>
            </a:pPr>
            <a:r>
              <a:rPr lang="en-GB" sz="1960"/>
              <a:t>Disaster waste disposal from the Great Hanshin-Awaji Earthquake</a:t>
            </a:r>
          </a:p>
        </p:txBody>
      </p:sp>
      <p:sp>
        <p:nvSpPr>
          <p:cNvPr id="9" name="テキスト ボックス 8"/>
          <p:cNvSpPr txBox="1"/>
          <p:nvPr/>
        </p:nvSpPr>
        <p:spPr>
          <a:xfrm>
            <a:off x="286778" y="1742804"/>
            <a:ext cx="4801314" cy="784830"/>
          </a:xfrm>
          <a:prstGeom prst="rect">
            <a:avLst/>
          </a:prstGeom>
          <a:noFill/>
        </p:spPr>
        <p:txBody>
          <a:bodyPr wrap="none" rtlCol="0">
            <a:noAutofit/>
          </a:bodyPr>
          <a:lstStyle/>
          <a:p>
            <a:pPr rtl="0">
              <a:spcAft>
                <a:spcPts val="600"/>
              </a:spcAft>
            </a:pPr>
            <a:r>
              <a:rPr lang="en-GB" sz="1400" dirty="0">
                <a:latin typeface="Arial" panose="020B0604020202020204" pitchFamily="34" charset="0"/>
                <a:cs typeface="Arial" panose="020B0604020202020204" pitchFamily="34" charset="0"/>
              </a:rPr>
              <a:t>Handling the demolition and disposal of damaged houses, etc.</a:t>
            </a:r>
            <a:endParaRPr kumimoji="1" lang="en-US" altLang="ja-JP" sz="1400" dirty="0">
              <a:latin typeface="Arial" panose="020B0604020202020204" pitchFamily="34" charset="0"/>
              <a:cs typeface="Arial" panose="020B0604020202020204" pitchFamily="34" charset="0"/>
            </a:endParaRPr>
          </a:p>
          <a:p>
            <a:pPr rtl="0"/>
            <a:r>
              <a:rPr lang="en-GB" sz="1400" dirty="0">
                <a:latin typeface="Arial" panose="020B0604020202020204" pitchFamily="34" charset="0"/>
                <a:cs typeface="Arial" panose="020B0604020202020204" pitchFamily="34" charset="0"/>
              </a:rPr>
              <a:t>[Before the disaster]</a:t>
            </a:r>
          </a:p>
        </p:txBody>
      </p:sp>
      <p:sp>
        <p:nvSpPr>
          <p:cNvPr id="11" name="テキスト プレースホルダー 2"/>
          <p:cNvSpPr txBox="1"/>
          <p:nvPr/>
        </p:nvSpPr>
        <p:spPr>
          <a:xfrm>
            <a:off x="5779824" y="1387303"/>
            <a:ext cx="4041529"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pPr>
            <a:r>
              <a:rPr lang="en-GB" sz="1540">
                <a:latin typeface="Arial" panose="020B0604020202020204" pitchFamily="34" charset="0"/>
                <a:cs typeface="Arial" panose="020B0604020202020204" pitchFamily="34" charset="0"/>
              </a:rPr>
              <a:t>Demolition costs</a:t>
            </a:r>
          </a:p>
        </p:txBody>
      </p:sp>
      <p:sp>
        <p:nvSpPr>
          <p:cNvPr id="12" name="テキスト ボックス 11"/>
          <p:cNvSpPr txBox="1"/>
          <p:nvPr/>
        </p:nvSpPr>
        <p:spPr>
          <a:xfrm>
            <a:off x="311544" y="2501025"/>
            <a:ext cx="5185260" cy="1064776"/>
          </a:xfrm>
          <a:prstGeom prst="roundRect">
            <a:avLst>
              <a:gd name="adj" fmla="val 8340"/>
            </a:avLst>
          </a:prstGeom>
          <a:solidFill>
            <a:schemeClr val="accent5">
              <a:lumMod val="20000"/>
              <a:lumOff val="80000"/>
            </a:schemeClr>
          </a:solidFill>
        </p:spPr>
        <p:txBody>
          <a:bodyPr wrap="square" rtlCol="0" anchor="ctr" anchorCtr="0">
            <a:noAutofit/>
          </a:bodyPr>
          <a:lstStyle/>
          <a:p>
            <a:pPr marL="186055" indent="-186055" rtl="0">
              <a:buFont typeface="Arial" panose="020B0604020202020204" pitchFamily="34" charset="0"/>
              <a:buChar char="•"/>
            </a:pPr>
            <a:r>
              <a:rPr lang="en-GB" sz="1400" u="sng" dirty="0">
                <a:latin typeface="Arial" panose="020B0604020202020204" pitchFamily="34" charset="0"/>
                <a:cs typeface="Arial" panose="020B0604020202020204" pitchFamily="34" charset="0"/>
              </a:rPr>
              <a:t>Demolition was the owner’s responsibility.</a:t>
            </a:r>
            <a:endParaRPr kumimoji="1" lang="en-US" altLang="ja-JP" sz="1400" u="sng" dirty="0">
              <a:latin typeface="Arial" panose="020B0604020202020204" pitchFamily="34" charset="0"/>
              <a:cs typeface="Arial" panose="020B0604020202020204" pitchFamily="34" charset="0"/>
            </a:endParaRPr>
          </a:p>
          <a:p>
            <a:pPr marL="186055" indent="-186055" rtl="0">
              <a:buFont typeface="Arial" panose="020B0604020202020204" pitchFamily="34" charset="0"/>
              <a:buChar char="•"/>
            </a:pPr>
            <a:r>
              <a:rPr lang="en-GB" sz="1400" dirty="0">
                <a:latin typeface="Arial" panose="020B0604020202020204" pitchFamily="34" charset="0"/>
                <a:cs typeface="Arial" panose="020B0604020202020204" pitchFamily="34" charset="0"/>
              </a:rPr>
              <a:t>After demolition, the municipality will process the waste.</a:t>
            </a:r>
            <a:endParaRPr kumimoji="1" lang="en-US" altLang="ja-JP" sz="1400" dirty="0">
              <a:latin typeface="Arial" panose="020B0604020202020204" pitchFamily="34" charset="0"/>
              <a:cs typeface="Arial" panose="020B0604020202020204" pitchFamily="34" charset="0"/>
            </a:endParaRPr>
          </a:p>
          <a:p>
            <a:pPr marL="186055" indent="-186055" rtl="0">
              <a:buFont typeface="Arial" panose="020B0604020202020204" pitchFamily="34" charset="0"/>
              <a:buChar char="•"/>
            </a:pPr>
            <a:r>
              <a:rPr lang="en-GB" sz="1400" dirty="0">
                <a:latin typeface="Arial" panose="020B0604020202020204" pitchFamily="34" charset="0"/>
                <a:cs typeface="Arial" panose="020B0604020202020204" pitchFamily="34" charset="0"/>
              </a:rPr>
              <a:t>The national government subsidized municipalities’ waste disposal costs (1/2).</a:t>
            </a:r>
          </a:p>
        </p:txBody>
      </p:sp>
      <p:sp>
        <p:nvSpPr>
          <p:cNvPr id="10" name="テキスト ボックス 9"/>
          <p:cNvSpPr txBox="1"/>
          <p:nvPr/>
        </p:nvSpPr>
        <p:spPr>
          <a:xfrm>
            <a:off x="5791482" y="2460095"/>
            <a:ext cx="4588788" cy="783193"/>
          </a:xfrm>
          <a:prstGeom prst="roundRect">
            <a:avLst>
              <a:gd name="adj" fmla="val 11478"/>
            </a:avLst>
          </a:prstGeom>
          <a:solidFill>
            <a:schemeClr val="accent5">
              <a:lumMod val="20000"/>
              <a:lumOff val="80000"/>
            </a:schemeClr>
          </a:solidFill>
        </p:spPr>
        <p:txBody>
          <a:bodyPr wrap="none" rtlCol="0" anchor="ctr" anchorCtr="0">
            <a:noAutofit/>
          </a:bodyPr>
          <a:lstStyle/>
          <a:p>
            <a:pPr marL="186055" indent="-186055" rtl="0">
              <a:buFont typeface="Arial" panose="020B0604020202020204" pitchFamily="34" charset="0"/>
              <a:buChar char="•"/>
            </a:pPr>
            <a:r>
              <a:rPr lang="en-GB" sz="1400" dirty="0">
                <a:latin typeface="Arial" panose="020B0604020202020204" pitchFamily="34" charset="0"/>
                <a:cs typeface="Arial" panose="020B0604020202020204" pitchFamily="34" charset="0"/>
              </a:rPr>
              <a:t>Disaster waste disposal business</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Demolition work </a:t>
            </a:r>
            <a:r>
              <a:rPr lang="en-GB" sz="1400" u="sng" dirty="0">
                <a:latin typeface="Arial" panose="020B0604020202020204" pitchFamily="34" charset="0"/>
                <a:cs typeface="Arial" panose="020B0604020202020204" pitchFamily="34" charset="0"/>
              </a:rPr>
              <a:t>expenses were not covered</a:t>
            </a:r>
            <a:r>
              <a:rPr lang="en-GB" sz="1400" dirty="0">
                <a:latin typeface="Arial" panose="020B0604020202020204" pitchFamily="34" charset="0"/>
                <a:cs typeface="Arial" panose="020B0604020202020204" pitchFamily="34" charset="0"/>
              </a:rPr>
              <a:t> (0%).</a:t>
            </a:r>
            <a:endParaRPr kumimoji="1" lang="en-US" altLang="ja-JP" sz="1400" dirty="0">
              <a:latin typeface="Arial" panose="020B0604020202020204" pitchFamily="34" charset="0"/>
              <a:cs typeface="Arial" panose="020B0604020202020204" pitchFamily="34" charset="0"/>
            </a:endParaRPr>
          </a:p>
        </p:txBody>
      </p:sp>
      <p:sp>
        <p:nvSpPr>
          <p:cNvPr id="13" name="テキスト ボックス 12"/>
          <p:cNvSpPr txBox="1"/>
          <p:nvPr/>
        </p:nvSpPr>
        <p:spPr>
          <a:xfrm>
            <a:off x="5809254" y="1746941"/>
            <a:ext cx="3518912" cy="784830"/>
          </a:xfrm>
          <a:prstGeom prst="rect">
            <a:avLst/>
          </a:prstGeom>
          <a:noFill/>
        </p:spPr>
        <p:txBody>
          <a:bodyPr wrap="none" rtlCol="0">
            <a:noAutofit/>
          </a:bodyPr>
          <a:lstStyle/>
          <a:p>
            <a:pPr rtl="0">
              <a:spcAft>
                <a:spcPts val="600"/>
              </a:spcAft>
            </a:pPr>
            <a:r>
              <a:rPr lang="en-GB" sz="1400" dirty="0">
                <a:latin typeface="Arial" panose="020B0604020202020204" pitchFamily="34" charset="0"/>
                <a:cs typeface="Arial" panose="020B0604020202020204" pitchFamily="34" charset="0"/>
              </a:rPr>
              <a:t>Handling of demolition work expenses</a:t>
            </a:r>
            <a:endParaRPr kumimoji="1" lang="en-US" altLang="ja-JP" sz="1400" dirty="0">
              <a:latin typeface="Arial" panose="020B0604020202020204" pitchFamily="34" charset="0"/>
              <a:cs typeface="Arial" panose="020B0604020202020204" pitchFamily="34" charset="0"/>
            </a:endParaRPr>
          </a:p>
          <a:p>
            <a:pPr rtl="0"/>
            <a:r>
              <a:rPr lang="en-GB" sz="1400" dirty="0">
                <a:latin typeface="Arial" panose="020B0604020202020204" pitchFamily="34" charset="0"/>
                <a:cs typeface="Arial" panose="020B0604020202020204" pitchFamily="34" charset="0"/>
              </a:rPr>
              <a:t>[Before the disaster]</a:t>
            </a:r>
          </a:p>
        </p:txBody>
      </p:sp>
      <p:sp>
        <p:nvSpPr>
          <p:cNvPr id="14" name="二等辺三角形 13"/>
          <p:cNvSpPr/>
          <p:nvPr/>
        </p:nvSpPr>
        <p:spPr>
          <a:xfrm rot="10800000">
            <a:off x="7393464" y="3958054"/>
            <a:ext cx="1361507" cy="721516"/>
          </a:xfrm>
          <a:prstGeom prst="triangle">
            <a:avLst/>
          </a:prstGeom>
          <a:solidFill>
            <a:srgbClr val="96D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3" name="テキスト ボックス 2"/>
          <p:cNvSpPr txBox="1"/>
          <p:nvPr/>
        </p:nvSpPr>
        <p:spPr>
          <a:xfrm>
            <a:off x="286778" y="4949187"/>
            <a:ext cx="2468946" cy="400110"/>
          </a:xfrm>
          <a:prstGeom prst="rect">
            <a:avLst/>
          </a:prstGeom>
          <a:noFill/>
        </p:spPr>
        <p:txBody>
          <a:bodyPr wrap="none" rtlCol="0">
            <a:noAutofit/>
          </a:bodyPr>
          <a:lstStyle/>
          <a:p>
            <a:pPr rtl="0"/>
            <a:r>
              <a:rPr lang="en-GB" sz="1400">
                <a:latin typeface="Arial" panose="020B0604020202020204" pitchFamily="34" charset="0"/>
                <a:cs typeface="Arial" panose="020B0604020202020204" pitchFamily="34" charset="0"/>
              </a:rPr>
              <a:t>[After the disaster (1/28)]</a:t>
            </a:r>
            <a:endParaRPr kumimoji="1" lang="ja-JP" altLang="en-US" sz="14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5779824" y="4919728"/>
            <a:ext cx="2468946" cy="400110"/>
          </a:xfrm>
          <a:prstGeom prst="rect">
            <a:avLst/>
          </a:prstGeom>
          <a:noFill/>
        </p:spPr>
        <p:txBody>
          <a:bodyPr wrap="none" rtlCol="0">
            <a:noAutofit/>
          </a:bodyPr>
          <a:lstStyle/>
          <a:p>
            <a:pPr rtl="0"/>
            <a:r>
              <a:rPr lang="en-GB" sz="1400" dirty="0">
                <a:latin typeface="Arial" panose="020B0604020202020204" pitchFamily="34" charset="0"/>
                <a:cs typeface="Arial" panose="020B0604020202020204" pitchFamily="34" charset="0"/>
              </a:rPr>
              <a:t>[After the disaster (2/28)]</a:t>
            </a:r>
            <a:endParaRPr kumimoji="1" lang="ja-JP" altLang="en-US" sz="1400" dirty="0">
              <a:latin typeface="Arial" panose="020B0604020202020204" pitchFamily="34" charset="0"/>
              <a:cs typeface="Arial" panose="020B0604020202020204" pitchFamily="34" charset="0"/>
            </a:endParaRPr>
          </a:p>
        </p:txBody>
      </p:sp>
      <p:sp>
        <p:nvSpPr>
          <p:cNvPr id="16" name="テキスト ボックス 15"/>
          <p:cNvSpPr txBox="1"/>
          <p:nvPr/>
        </p:nvSpPr>
        <p:spPr>
          <a:xfrm>
            <a:off x="286779" y="5414278"/>
            <a:ext cx="5210024" cy="1374636"/>
          </a:xfrm>
          <a:prstGeom prst="roundRect">
            <a:avLst>
              <a:gd name="adj" fmla="val 6534"/>
            </a:avLst>
          </a:prstGeom>
          <a:solidFill>
            <a:schemeClr val="accent5">
              <a:lumMod val="20000"/>
              <a:lumOff val="80000"/>
            </a:schemeClr>
          </a:solidFill>
        </p:spPr>
        <p:txBody>
          <a:bodyPr wrap="square" rtlCol="0" anchor="ctr" anchorCtr="0">
            <a:noAutofit/>
          </a:bodyPr>
          <a:lstStyle/>
          <a:p>
            <a:pPr marL="186055" indent="-186055" rtl="0">
              <a:buFont typeface="Arial" panose="020B0604020202020204" pitchFamily="34" charset="0"/>
              <a:buChar char="•"/>
            </a:pPr>
            <a:r>
              <a:rPr lang="en-GB" sz="1400" u="sng" dirty="0">
                <a:latin typeface="Arial" panose="020B0604020202020204" pitchFamily="34" charset="0"/>
                <a:cs typeface="Arial" panose="020B0604020202020204" pitchFamily="34" charset="0"/>
              </a:rPr>
              <a:t>Municipalities dismantled</a:t>
            </a:r>
            <a:r>
              <a:rPr lang="en-GB" sz="1400" dirty="0">
                <a:latin typeface="Arial" panose="020B0604020202020204" pitchFamily="34" charset="0"/>
                <a:cs typeface="Arial" panose="020B0604020202020204" pitchFamily="34" charset="0"/>
              </a:rPr>
              <a:t> and processed the items as waste.</a:t>
            </a:r>
            <a:endParaRPr kumimoji="1" lang="en-US" altLang="ja-JP" sz="1400" dirty="0">
              <a:latin typeface="Arial" panose="020B0604020202020204" pitchFamily="34" charset="0"/>
              <a:cs typeface="Arial" panose="020B0604020202020204" pitchFamily="34" charset="0"/>
            </a:endParaRPr>
          </a:p>
          <a:p>
            <a:pPr marL="186055" indent="-186055" rtl="0">
              <a:buFont typeface="Arial" panose="020B0604020202020204" pitchFamily="34" charset="0"/>
              <a:buChar char="•"/>
            </a:pPr>
            <a:r>
              <a:rPr lang="en-GB" sz="1400" dirty="0">
                <a:latin typeface="Arial" panose="020B0604020202020204" pitchFamily="34" charset="0"/>
                <a:cs typeface="Arial" panose="020B0604020202020204" pitchFamily="34" charset="0"/>
              </a:rPr>
              <a:t>The national government subsidized municipalities’ waste disposal costs (1/2).</a:t>
            </a:r>
            <a:br>
              <a:rPr lang="en-GB" sz="1400" dirty="0">
                <a:latin typeface="Arial" panose="020B0604020202020204" pitchFamily="34" charset="0"/>
                <a:cs typeface="Arial" panose="020B0604020202020204" pitchFamily="34" charset="0"/>
              </a:rPr>
            </a:br>
            <a:r>
              <a:rPr lang="en-GB" sz="1400" u="sng" dirty="0">
                <a:latin typeface="Arial" panose="020B0604020202020204" pitchFamily="34" charset="0"/>
                <a:cs typeface="Arial" panose="020B0604020202020204" pitchFamily="34" charset="0"/>
              </a:rPr>
              <a:t>Dismantling costs were also subsidized.</a:t>
            </a:r>
            <a:endParaRPr kumimoji="1" lang="en-US" altLang="ja-JP" sz="1400" u="sng" dirty="0">
              <a:latin typeface="Arial" panose="020B0604020202020204" pitchFamily="34" charset="0"/>
              <a:cs typeface="Arial" panose="020B0604020202020204" pitchFamily="34" charset="0"/>
            </a:endParaRPr>
          </a:p>
          <a:p>
            <a:pPr marL="186055" indent="-186055" rtl="0">
              <a:buFont typeface="Arial" panose="020B0604020202020204" pitchFamily="34" charset="0"/>
              <a:buChar char="•"/>
            </a:pPr>
            <a:r>
              <a:rPr lang="en-GB" sz="1400" dirty="0">
                <a:latin typeface="Arial" panose="020B0604020202020204" pitchFamily="34" charset="0"/>
                <a:cs typeface="Arial" panose="020B0604020202020204" pitchFamily="34" charset="0"/>
              </a:rPr>
              <a:t>Got active cooperation from the Self-Defense Forces</a:t>
            </a:r>
          </a:p>
        </p:txBody>
      </p:sp>
      <p:sp>
        <p:nvSpPr>
          <p:cNvPr id="17" name="テキスト ボックス 16"/>
          <p:cNvSpPr txBox="1"/>
          <p:nvPr/>
        </p:nvSpPr>
        <p:spPr>
          <a:xfrm>
            <a:off x="227203" y="3919275"/>
            <a:ext cx="4914875" cy="695575"/>
          </a:xfrm>
          <a:prstGeom prst="rect">
            <a:avLst/>
          </a:prstGeom>
          <a:noFill/>
        </p:spPr>
        <p:txBody>
          <a:bodyPr wrap="square" rtlCol="0">
            <a:noAutofit/>
          </a:bodyPr>
          <a:lstStyle/>
          <a:p>
            <a:pPr algn="ctr" rtl="0"/>
            <a:r>
              <a:rPr lang="en-GB" sz="1200" dirty="0">
                <a:latin typeface="Arial" panose="020B0604020202020204" pitchFamily="34" charset="0"/>
                <a:cs typeface="Arial" panose="020B0604020202020204" pitchFamily="34" charset="0"/>
              </a:rPr>
              <a:t>At the local disaster response headquarters,</a:t>
            </a:r>
            <a:endParaRPr kumimoji="1" lang="en-US" altLang="ja-JP" sz="1200" dirty="0">
              <a:latin typeface="Arial" panose="020B0604020202020204" pitchFamily="34" charset="0"/>
              <a:cs typeface="Arial" panose="020B0604020202020204" pitchFamily="34" charset="0"/>
            </a:endParaRPr>
          </a:p>
          <a:p>
            <a:pPr algn="ctr" rtl="0"/>
            <a:r>
              <a:rPr lang="en-GB" sz="1200" dirty="0">
                <a:latin typeface="Arial" panose="020B0604020202020204" pitchFamily="34" charset="0"/>
                <a:cs typeface="Arial" panose="020B0604020202020204" pitchFamily="34" charset="0"/>
              </a:rPr>
              <a:t>Prefectures and other local governments made strong requests to the national government.</a:t>
            </a:r>
            <a:endParaRPr kumimoji="1" lang="en-US" altLang="ja-JP" sz="12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688788" y="3919275"/>
            <a:ext cx="4770858" cy="695575"/>
          </a:xfrm>
          <a:prstGeom prst="rect">
            <a:avLst/>
          </a:prstGeom>
          <a:noFill/>
        </p:spPr>
        <p:txBody>
          <a:bodyPr wrap="square" rtlCol="0">
            <a:noAutofit/>
          </a:bodyPr>
          <a:lstStyle/>
          <a:p>
            <a:pPr algn="ctr" rtl="0"/>
            <a:r>
              <a:rPr lang="en-GB" sz="1200" dirty="0">
                <a:latin typeface="Arial" panose="020B0604020202020204" pitchFamily="34" charset="0"/>
                <a:cs typeface="Arial" panose="020B0604020202020204" pitchFamily="34" charset="0"/>
              </a:rPr>
              <a:t>Request from prefecture to national government official → Ministry of Finance not allowed</a:t>
            </a:r>
            <a:endParaRPr kumimoji="1" lang="en-US" altLang="ja-JP" sz="1200" dirty="0">
              <a:latin typeface="Arial" panose="020B0604020202020204" pitchFamily="34" charset="0"/>
              <a:cs typeface="Arial" panose="020B0604020202020204" pitchFamily="34" charset="0"/>
            </a:endParaRPr>
          </a:p>
          <a:p>
            <a:pPr algn="ctr" rtl="0"/>
            <a:r>
              <a:rPr lang="en-GB" sz="1200" dirty="0">
                <a:latin typeface="Arial" panose="020B0604020202020204" pitchFamily="34" charset="0"/>
                <a:cs typeface="Arial" panose="020B0604020202020204" pitchFamily="34" charset="0"/>
              </a:rPr>
              <a:t>Mid-February: Direct request to the Director of the Ministry of Health, Labo</a:t>
            </a:r>
            <a:r>
              <a:rPr lang="en-US" altLang="en-GB" sz="1200" dirty="0">
                <a:latin typeface="Arial" panose="020B0604020202020204" pitchFamily="34" charset="0"/>
                <a:cs typeface="Arial" panose="020B0604020202020204" pitchFamily="34" charset="0"/>
              </a:rPr>
              <a:t>u</a:t>
            </a:r>
            <a:r>
              <a:rPr lang="en-GB" sz="1200" dirty="0">
                <a:latin typeface="Arial" panose="020B0604020202020204" pitchFamily="34" charset="0"/>
                <a:cs typeface="Arial" panose="020B0604020202020204" pitchFamily="34" charset="0"/>
              </a:rPr>
              <a:t>r and Welfare during his visit to the prefecture</a:t>
            </a:r>
            <a:endParaRPr kumimoji="1" lang="en-US" altLang="ja-JP" sz="12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5779824" y="5414277"/>
            <a:ext cx="4588788" cy="783193"/>
          </a:xfrm>
          <a:prstGeom prst="roundRect">
            <a:avLst>
              <a:gd name="adj" fmla="val 12775"/>
            </a:avLst>
          </a:prstGeom>
          <a:solidFill>
            <a:schemeClr val="accent5">
              <a:lumMod val="20000"/>
              <a:lumOff val="80000"/>
            </a:schemeClr>
          </a:solidFill>
        </p:spPr>
        <p:txBody>
          <a:bodyPr wrap="square" rtlCol="0" anchor="ctr" anchorCtr="0">
            <a:noAutofit/>
          </a:bodyPr>
          <a:lstStyle/>
          <a:p>
            <a:pPr marL="186055" indent="-186055" rtl="0">
              <a:buFont typeface="Arial" panose="020B0604020202020204" pitchFamily="34" charset="0"/>
              <a:buChar char="•"/>
            </a:pPr>
            <a:r>
              <a:rPr lang="en-GB" sz="1400" u="sng" dirty="0">
                <a:latin typeface="Arial" panose="020B0604020202020204" pitchFamily="34" charset="0"/>
                <a:cs typeface="Arial" panose="020B0604020202020204" pitchFamily="34" charset="0"/>
              </a:rPr>
              <a:t>The costs of demolition work were clearly stated</a:t>
            </a:r>
            <a:r>
              <a:rPr lang="en-GB" sz="1400" dirty="0">
                <a:latin typeface="Arial" panose="020B0604020202020204" pitchFamily="34" charset="0"/>
                <a:cs typeface="Arial" panose="020B0604020202020204" pitchFamily="34" charset="0"/>
              </a:rPr>
              <a:t> in the grant guidelines.</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(The same applies to construction work.)</a:t>
            </a:r>
          </a:p>
        </p:txBody>
      </p:sp>
      <p:cxnSp>
        <p:nvCxnSpPr>
          <p:cNvPr id="4" name="直線コネクタ 3"/>
          <p:cNvCxnSpPr/>
          <p:nvPr/>
        </p:nvCxnSpPr>
        <p:spPr>
          <a:xfrm>
            <a:off x="5549733" y="1269435"/>
            <a:ext cx="0" cy="59390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04</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735820" y="1390878"/>
            <a:ext cx="8286260" cy="323269"/>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680" dirty="0">
                <a:latin typeface="Arial" panose="020B0604020202020204" pitchFamily="34" charset="0"/>
                <a:cs typeface="Arial" panose="020B0604020202020204" pitchFamily="34" charset="0"/>
              </a:rPr>
              <a:t>Lessons learned from the disposal of disaster waste from the Great Hanshin-Awaji Earthquake</a:t>
            </a:r>
          </a:p>
        </p:txBody>
      </p:sp>
      <p:sp>
        <p:nvSpPr>
          <p:cNvPr id="33" name="タイトル 9"/>
          <p:cNvSpPr>
            <a:spLocks noGrp="1"/>
          </p:cNvSpPr>
          <p:nvPr>
            <p:ph type="title"/>
          </p:nvPr>
        </p:nvSpPr>
        <p:spPr>
          <a:xfrm>
            <a:off x="1141106" y="356718"/>
            <a:ext cx="7408533" cy="912717"/>
          </a:xfrm>
        </p:spPr>
        <p:txBody>
          <a:bodyPr rtlCol="0">
            <a:noAutofit/>
          </a:bodyPr>
          <a:lstStyle/>
          <a:p>
            <a:pPr rtl="0">
              <a:lnSpc>
                <a:spcPct val="100000"/>
              </a:lnSpc>
            </a:pPr>
            <a:r>
              <a:rPr lang="en-GB" sz="1960"/>
              <a:t>Disaster waste disposal from the Great Hanshin-Awaji Earthquake</a:t>
            </a:r>
          </a:p>
        </p:txBody>
      </p:sp>
      <p:sp>
        <p:nvSpPr>
          <p:cNvPr id="12" name="テキスト ボックス 11"/>
          <p:cNvSpPr txBox="1"/>
          <p:nvPr/>
        </p:nvSpPr>
        <p:spPr>
          <a:xfrm>
            <a:off x="1551146" y="2056639"/>
            <a:ext cx="7452360" cy="3797734"/>
          </a:xfrm>
          <a:prstGeom prst="roundRect">
            <a:avLst>
              <a:gd name="adj" fmla="val 10971"/>
            </a:avLst>
          </a:prstGeom>
          <a:solidFill>
            <a:schemeClr val="accent5">
              <a:lumMod val="20000"/>
              <a:lumOff val="80000"/>
            </a:schemeClr>
          </a:solidFill>
        </p:spPr>
        <p:txBody>
          <a:bodyPr wrap="square" rtlCol="0">
            <a:noAutofit/>
          </a:bodyPr>
          <a:lstStyle/>
          <a:p>
            <a:pPr rtl="0">
              <a:lnSpc>
                <a:spcPts val="3400"/>
              </a:lnSpc>
            </a:pPr>
            <a:r>
              <a:rPr lang="en-GB" sz="1680" dirty="0">
                <a:latin typeface="Arial" panose="020B0604020202020204" pitchFamily="34" charset="0"/>
                <a:cs typeface="Arial" panose="020B0604020202020204" pitchFamily="34" charset="0"/>
              </a:rPr>
              <a:t>1. Strengthening wide-area cooperation</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2. Stockpiling temporary toilets, etc.</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3. The need for temporary storage facilities</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4. The need for planned demolition</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5. Importance of separation at demolition sites</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6. Securing transportation routes</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7. Capacity of waste treatment facilities</a:t>
            </a:r>
            <a:endParaRPr kumimoji="1" lang="en-US" altLang="ja-JP" sz="1680" dirty="0">
              <a:latin typeface="Arial" panose="020B0604020202020204" pitchFamily="34" charset="0"/>
              <a:cs typeface="Arial" panose="020B0604020202020204" pitchFamily="34" charset="0"/>
            </a:endParaRPr>
          </a:p>
          <a:p>
            <a:pPr rtl="0">
              <a:lnSpc>
                <a:spcPts val="3400"/>
              </a:lnSpc>
            </a:pPr>
            <a:r>
              <a:rPr lang="en-GB" sz="1680" dirty="0">
                <a:latin typeface="Arial" panose="020B0604020202020204" pitchFamily="34" charset="0"/>
                <a:cs typeface="Arial" panose="020B0604020202020204" pitchFamily="34" charset="0"/>
              </a:rPr>
              <a:t>8. Technological Development</a:t>
            </a:r>
          </a:p>
        </p:txBody>
      </p:sp>
      <p:sp>
        <p:nvSpPr>
          <p:cNvPr id="2" name="矢印: 右 1"/>
          <p:cNvSpPr/>
          <p:nvPr/>
        </p:nvSpPr>
        <p:spPr>
          <a:xfrm>
            <a:off x="2011680" y="5933152"/>
            <a:ext cx="1493520" cy="1051560"/>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3" name="テキスト ボックス 2"/>
          <p:cNvSpPr txBox="1"/>
          <p:nvPr/>
        </p:nvSpPr>
        <p:spPr>
          <a:xfrm>
            <a:off x="3931920" y="6261955"/>
            <a:ext cx="4861560" cy="461665"/>
          </a:xfrm>
          <a:prstGeom prst="rect">
            <a:avLst/>
          </a:prstGeom>
          <a:noFill/>
        </p:spPr>
        <p:txBody>
          <a:bodyPr wrap="square" rtlCol="0">
            <a:noAutofit/>
          </a:bodyPr>
          <a:lstStyle/>
          <a:p>
            <a:pPr rtl="0"/>
            <a:r>
              <a:rPr lang="en-GB" sz="1680">
                <a:latin typeface="Arial" panose="020B0604020202020204" pitchFamily="34" charset="0"/>
                <a:cs typeface="Arial" panose="020B0604020202020204" pitchFamily="34" charset="0"/>
              </a:rPr>
              <a:t>A current issue that still exists!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05</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480727" y="1359942"/>
            <a:ext cx="6394978"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Typhoon No. 23 of 2004</a:t>
            </a:r>
          </a:p>
        </p:txBody>
      </p:sp>
      <p:sp>
        <p:nvSpPr>
          <p:cNvPr id="33" name="タイトル 9"/>
          <p:cNvSpPr>
            <a:spLocks noGrp="1"/>
          </p:cNvSpPr>
          <p:nvPr>
            <p:ph type="title"/>
          </p:nvPr>
        </p:nvSpPr>
        <p:spPr>
          <a:xfrm>
            <a:off x="1141107" y="356718"/>
            <a:ext cx="6058590" cy="912717"/>
          </a:xfrm>
        </p:spPr>
        <p:txBody>
          <a:bodyPr rtlCol="0">
            <a:noAutofit/>
          </a:bodyPr>
          <a:lstStyle/>
          <a:p>
            <a:pPr rtl="0">
              <a:lnSpc>
                <a:spcPct val="100000"/>
              </a:lnSpc>
            </a:pPr>
            <a:r>
              <a:rPr lang="en-GB" sz="1960"/>
              <a:t>Subsequent major disaster responses</a:t>
            </a:r>
          </a:p>
        </p:txBody>
      </p:sp>
      <p:graphicFrame>
        <p:nvGraphicFramePr>
          <p:cNvPr id="7" name="表 6"/>
          <p:cNvGraphicFramePr>
            <a:graphicFrameLocks noGrp="1"/>
          </p:cNvGraphicFramePr>
          <p:nvPr/>
        </p:nvGraphicFramePr>
        <p:xfrm>
          <a:off x="903017" y="1674655"/>
          <a:ext cx="4824151" cy="3911600"/>
        </p:xfrm>
        <a:graphic>
          <a:graphicData uri="http://schemas.openxmlformats.org/drawingml/2006/table">
            <a:tbl>
              <a:tblPr firstCol="1" bandRow="1">
                <a:tableStyleId>{5C22544A-7EE6-4342-B048-85BDC9FD1C3A}</a:tableStyleId>
              </a:tblPr>
              <a:tblGrid>
                <a:gridCol w="1437375">
                  <a:extLst>
                    <a:ext uri="{9D8B030D-6E8A-4147-A177-3AD203B41FA5}">
                      <a16:colId xmlns:a16="http://schemas.microsoft.com/office/drawing/2014/main" val="20000"/>
                    </a:ext>
                  </a:extLst>
                </a:gridCol>
                <a:gridCol w="3386776">
                  <a:extLst>
                    <a:ext uri="{9D8B030D-6E8A-4147-A177-3AD203B41FA5}">
                      <a16:colId xmlns:a16="http://schemas.microsoft.com/office/drawing/2014/main" val="20001"/>
                    </a:ext>
                  </a:extLst>
                </a:gridCol>
              </a:tblGrid>
              <a:tr h="370840">
                <a:tc>
                  <a:txBody>
                    <a:bodyPr/>
                    <a:lstStyle/>
                    <a:p>
                      <a:pPr rtl="0"/>
                      <a:r>
                        <a:rPr lang="en-GB" sz="1050">
                          <a:latin typeface="Arial" panose="020B0604020202020204" pitchFamily="34" charset="0"/>
                        </a:rPr>
                        <a:t>Date and time of occurrence</a:t>
                      </a:r>
                    </a:p>
                  </a:txBody>
                  <a:tcPr/>
                </a:tc>
                <a:tc>
                  <a:txBody>
                    <a:bodyPr/>
                    <a:lstStyle/>
                    <a:p>
                      <a:pPr rtl="0"/>
                      <a:r>
                        <a:rPr lang="en-GB" sz="1050">
                          <a:latin typeface="Arial" panose="020B0604020202020204" pitchFamily="34" charset="0"/>
                        </a:rPr>
                        <a:t>October 20, 2004</a:t>
                      </a:r>
                    </a:p>
                  </a:txBody>
                  <a:tcPr/>
                </a:tc>
                <a:extLst>
                  <a:ext uri="{0D108BD9-81ED-4DB2-BD59-A6C34878D82A}">
                    <a16:rowId xmlns:a16="http://schemas.microsoft.com/office/drawing/2014/main" val="10000"/>
                  </a:ext>
                </a:extLst>
              </a:tr>
              <a:tr h="370840">
                <a:tc rowSpan="2">
                  <a:txBody>
                    <a:bodyPr/>
                    <a:lstStyle/>
                    <a:p>
                      <a:pPr rtl="0"/>
                      <a:r>
                        <a:rPr lang="en-GB" sz="1050" dirty="0">
                          <a:latin typeface="Arial" panose="020B0604020202020204" pitchFamily="34" charset="0"/>
                        </a:rPr>
                        <a:t>Scale</a:t>
                      </a:r>
                    </a:p>
                  </a:txBody>
                  <a:tcPr anchor="ctr"/>
                </a:tc>
                <a:tc>
                  <a:txBody>
                    <a:bodyPr/>
                    <a:lstStyle/>
                    <a:p>
                      <a:pPr rtl="0"/>
                      <a:r>
                        <a:rPr lang="en-GB" sz="1050" dirty="0">
                          <a:latin typeface="Arial" panose="020B0604020202020204" pitchFamily="34" charset="0"/>
                        </a:rPr>
                        <a:t>Maximum rainfall in 24 hours: 309 mm</a:t>
                      </a:r>
                      <a:endParaRPr kumimoji="1" lang="ja-JP" altLang="en-US" sz="1050" dirty="0">
                        <a:latin typeface="Arial" panose="020B0604020202020204" pitchFamily="34" charset="0"/>
                      </a:endParaRPr>
                    </a:p>
                  </a:txBody>
                  <a:tcPr/>
                </a:tc>
                <a:extLst>
                  <a:ext uri="{0D108BD9-81ED-4DB2-BD59-A6C34878D82A}">
                    <a16:rowId xmlns:a16="http://schemas.microsoft.com/office/drawing/2014/main" val="10001"/>
                  </a:ext>
                </a:extLst>
              </a:tr>
              <a:tr h="370840">
                <a:tc vMerge="1">
                  <a:txBody>
                    <a:bodyPr/>
                    <a:lstStyle/>
                    <a:p>
                      <a:endParaRPr lang="ja-JP"/>
                    </a:p>
                  </a:txBody>
                  <a:tcPr/>
                </a:tc>
                <a:tc>
                  <a:txBody>
                    <a:bodyPr/>
                    <a:lstStyle/>
                    <a:p>
                      <a:pPr rtl="0"/>
                      <a:r>
                        <a:rPr lang="en-GB" sz="1050">
                          <a:latin typeface="Arial" panose="020B0604020202020204" pitchFamily="34" charset="0"/>
                        </a:rPr>
                        <a:t>Maximum rainfall per hour: 71.5 mm</a:t>
                      </a:r>
                      <a:endParaRPr kumimoji="1" lang="ja-JP" altLang="en-US" sz="1050" dirty="0">
                        <a:latin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rtl="0"/>
                      <a:r>
                        <a:rPr lang="en-GB" sz="1050">
                          <a:latin typeface="Arial" panose="020B0604020202020204" pitchFamily="34" charset="0"/>
                        </a:rPr>
                        <a:t>Disaster Relief Act applicable cities and towns</a:t>
                      </a:r>
                    </a:p>
                  </a:txBody>
                  <a:tcPr/>
                </a:tc>
                <a:tc>
                  <a:txBody>
                    <a:bodyPr/>
                    <a:lstStyle/>
                    <a:p>
                      <a:pPr rtl="0"/>
                      <a:r>
                        <a:rPr lang="en-GB" sz="1050">
                          <a:latin typeface="Arial" panose="020B0604020202020204" pitchFamily="34" charset="0"/>
                        </a:rPr>
                        <a:t>5 cities and 13 towns</a:t>
                      </a:r>
                      <a:endParaRPr kumimoji="1" lang="en-US" altLang="ja-JP" sz="1050" dirty="0">
                        <a:latin typeface="Arial" panose="020B0604020202020204" pitchFamily="34" charset="0"/>
                      </a:endParaRPr>
                    </a:p>
                    <a:p>
                      <a:pPr rtl="0"/>
                      <a:r>
                        <a:rPr lang="en-GB" sz="1050">
                          <a:latin typeface="Arial" panose="020B0604020202020204" pitchFamily="34" charset="0"/>
                        </a:rPr>
                        <a:t>( </a:t>
                      </a:r>
                      <a:r>
                        <a:rPr lang="en-GB" sz="1050">
                          <a:solidFill>
                            <a:schemeClr val="tx1">
                              <a:lumMod val="95000"/>
                              <a:lumOff val="5000"/>
                            </a:schemeClr>
                          </a:solidFill>
                          <a:latin typeface="Arial" panose="020B0604020202020204" pitchFamily="34" charset="0"/>
                        </a:rPr>
                        <a:t>Tajima, Awaji, Kita-Harima, Tamba</a:t>
                      </a:r>
                      <a:r>
                        <a:rPr lang="en-GB" sz="1050">
                          <a:latin typeface="Arial" panose="020B0604020202020204" pitchFamily="34" charset="0"/>
                        </a:rPr>
                        <a:t> )</a:t>
                      </a:r>
                    </a:p>
                  </a:txBody>
                  <a:tcPr/>
                </a:tc>
                <a:extLst>
                  <a:ext uri="{0D108BD9-81ED-4DB2-BD59-A6C34878D82A}">
                    <a16:rowId xmlns:a16="http://schemas.microsoft.com/office/drawing/2014/main" val="10003"/>
                  </a:ext>
                </a:extLst>
              </a:tr>
              <a:tr h="370840">
                <a:tc>
                  <a:txBody>
                    <a:bodyPr/>
                    <a:lstStyle/>
                    <a:p>
                      <a:pPr rtl="0"/>
                      <a:r>
                        <a:rPr lang="en-GB" sz="1050">
                          <a:latin typeface="Arial" panose="020B0604020202020204" pitchFamily="34" charset="0"/>
                        </a:rPr>
                        <a:t>Totally destroyed</a:t>
                      </a:r>
                    </a:p>
                  </a:txBody>
                  <a:tcPr/>
                </a:tc>
                <a:tc>
                  <a:txBody>
                    <a:bodyPr/>
                    <a:lstStyle/>
                    <a:p>
                      <a:pPr rtl="0"/>
                      <a:r>
                        <a:rPr lang="en-GB" sz="1050" dirty="0">
                          <a:latin typeface="Arial" panose="020B0604020202020204" pitchFamily="34" charset="0"/>
                        </a:rPr>
                        <a:t>783 buildings</a:t>
                      </a:r>
                    </a:p>
                  </a:txBody>
                  <a:tcPr/>
                </a:tc>
                <a:extLst>
                  <a:ext uri="{0D108BD9-81ED-4DB2-BD59-A6C34878D82A}">
                    <a16:rowId xmlns:a16="http://schemas.microsoft.com/office/drawing/2014/main" val="10004"/>
                  </a:ext>
                </a:extLst>
              </a:tr>
              <a:tr h="370840">
                <a:tc>
                  <a:txBody>
                    <a:bodyPr/>
                    <a:lstStyle/>
                    <a:p>
                      <a:pPr rtl="0"/>
                      <a:r>
                        <a:rPr lang="en-GB" sz="1050">
                          <a:latin typeface="Arial" panose="020B0604020202020204" pitchFamily="34" charset="0"/>
                        </a:rPr>
                        <a:t>Partially destroyed</a:t>
                      </a:r>
                    </a:p>
                  </a:txBody>
                  <a:tcPr/>
                </a:tc>
                <a:tc>
                  <a:txBody>
                    <a:bodyPr/>
                    <a:lstStyle/>
                    <a:p>
                      <a:pPr rtl="0"/>
                      <a:r>
                        <a:rPr lang="en-GB" sz="1050">
                          <a:latin typeface="Arial" panose="020B0604020202020204" pitchFamily="34" charset="0"/>
                        </a:rPr>
                        <a:t>7,142 buildings</a:t>
                      </a:r>
                    </a:p>
                  </a:txBody>
                  <a:tcPr/>
                </a:tc>
                <a:extLst>
                  <a:ext uri="{0D108BD9-81ED-4DB2-BD59-A6C34878D82A}">
                    <a16:rowId xmlns:a16="http://schemas.microsoft.com/office/drawing/2014/main" val="10005"/>
                  </a:ext>
                </a:extLst>
              </a:tr>
              <a:tr h="370840">
                <a:tc>
                  <a:txBody>
                    <a:bodyPr/>
                    <a:lstStyle/>
                    <a:p>
                      <a:pPr rtl="0"/>
                      <a:r>
                        <a:rPr lang="en-GB" sz="1050">
                          <a:latin typeface="Arial" panose="020B0604020202020204" pitchFamily="34" charset="0"/>
                        </a:rPr>
                        <a:t>Partially damaged</a:t>
                      </a:r>
                    </a:p>
                  </a:txBody>
                  <a:tcPr/>
                </a:tc>
                <a:tc>
                  <a:txBody>
                    <a:bodyPr/>
                    <a:lstStyle/>
                    <a:p>
                      <a:pPr rtl="0"/>
                      <a:r>
                        <a:rPr lang="en-GB" sz="1050">
                          <a:latin typeface="Arial" panose="020B0604020202020204" pitchFamily="34" charset="0"/>
                        </a:rPr>
                        <a:t>1,506 buildings</a:t>
                      </a:r>
                    </a:p>
                  </a:txBody>
                  <a:tcPr/>
                </a:tc>
                <a:extLst>
                  <a:ext uri="{0D108BD9-81ED-4DB2-BD59-A6C34878D82A}">
                    <a16:rowId xmlns:a16="http://schemas.microsoft.com/office/drawing/2014/main" val="10006"/>
                  </a:ext>
                </a:extLst>
              </a:tr>
              <a:tr h="370840">
                <a:tc>
                  <a:txBody>
                    <a:bodyPr/>
                    <a:lstStyle/>
                    <a:p>
                      <a:pPr rtl="0"/>
                      <a:r>
                        <a:rPr lang="en-GB" sz="1050">
                          <a:latin typeface="Arial" panose="020B0604020202020204" pitchFamily="34" charset="0"/>
                        </a:rPr>
                        <a:t>Flooding above the floor</a:t>
                      </a:r>
                    </a:p>
                  </a:txBody>
                  <a:tcPr/>
                </a:tc>
                <a:tc>
                  <a:txBody>
                    <a:bodyPr/>
                    <a:lstStyle/>
                    <a:p>
                      <a:pPr rtl="0"/>
                      <a:r>
                        <a:rPr lang="en-GB" sz="1050" dirty="0">
                          <a:latin typeface="Arial" panose="020B0604020202020204" pitchFamily="34" charset="0"/>
                        </a:rPr>
                        <a:t>1,745 buildings</a:t>
                      </a:r>
                    </a:p>
                  </a:txBody>
                  <a:tcPr/>
                </a:tc>
                <a:extLst>
                  <a:ext uri="{0D108BD9-81ED-4DB2-BD59-A6C34878D82A}">
                    <a16:rowId xmlns:a16="http://schemas.microsoft.com/office/drawing/2014/main" val="10007"/>
                  </a:ext>
                </a:extLst>
              </a:tr>
              <a:tr h="185420">
                <a:tc>
                  <a:txBody>
                    <a:bodyPr/>
                    <a:lstStyle/>
                    <a:p>
                      <a:pPr rtl="0"/>
                      <a:r>
                        <a:rPr lang="en-GB" sz="1050">
                          <a:latin typeface="Arial" panose="020B0604020202020204" pitchFamily="34" charset="0"/>
                        </a:rPr>
                        <a:t>Flooding under the floor</a:t>
                      </a:r>
                    </a:p>
                  </a:txBody>
                  <a:tcPr/>
                </a:tc>
                <a:tc>
                  <a:txBody>
                    <a:bodyPr/>
                    <a:lstStyle/>
                    <a:p>
                      <a:pPr rtl="0"/>
                      <a:r>
                        <a:rPr lang="en-GB" sz="1050">
                          <a:latin typeface="Arial" panose="020B0604020202020204" pitchFamily="34" charset="0"/>
                        </a:rPr>
                        <a:t>9,058 buildings</a:t>
                      </a:r>
                    </a:p>
                  </a:txBody>
                  <a:tcPr/>
                </a:tc>
                <a:extLst>
                  <a:ext uri="{0D108BD9-81ED-4DB2-BD59-A6C34878D82A}">
                    <a16:rowId xmlns:a16="http://schemas.microsoft.com/office/drawing/2014/main" val="10008"/>
                  </a:ext>
                </a:extLst>
              </a:tr>
              <a:tr h="185420">
                <a:tc>
                  <a:txBody>
                    <a:bodyPr/>
                    <a:lstStyle/>
                    <a:p>
                      <a:pPr rtl="0"/>
                      <a:r>
                        <a:rPr lang="en-GB" sz="1050">
                          <a:latin typeface="Arial" panose="020B0604020202020204" pitchFamily="34" charset="0"/>
                        </a:rPr>
                        <a:t>Disaster waste</a:t>
                      </a:r>
                    </a:p>
                  </a:txBody>
                  <a:tcPr/>
                </a:tc>
                <a:tc>
                  <a:txBody>
                    <a:bodyPr/>
                    <a:lstStyle/>
                    <a:p>
                      <a:pPr rtl="0"/>
                      <a:r>
                        <a:rPr lang="en-GB" sz="1050" dirty="0">
                          <a:latin typeface="Arial" panose="020B0604020202020204" pitchFamily="34" charset="0"/>
                        </a:rPr>
                        <a:t>67,391 t</a:t>
                      </a:r>
                      <a:endParaRPr kumimoji="1" lang="ja-JP" altLang="en-US" sz="1050" dirty="0">
                        <a:latin typeface="Arial" panose="020B0604020202020204" pitchFamily="34" charset="0"/>
                      </a:endParaRPr>
                    </a:p>
                  </a:txBody>
                  <a:tcPr/>
                </a:tc>
                <a:extLst>
                  <a:ext uri="{0D108BD9-81ED-4DB2-BD59-A6C34878D82A}">
                    <a16:rowId xmlns:a16="http://schemas.microsoft.com/office/drawing/2014/main" val="10009"/>
                  </a:ext>
                </a:extLst>
              </a:tr>
            </a:tbl>
          </a:graphicData>
        </a:graphic>
      </p:graphicFrame>
      <p:pic>
        <p:nvPicPr>
          <p:cNvPr id="8" name="Object 2"/>
          <p:cNvPicPr>
            <a:picLocks noChangeAspect="1" noChangeArrowheads="1"/>
          </p:cNvPicPr>
          <p:nvPr/>
        </p:nvPicPr>
        <p:blipFill>
          <a:blip r:embed="rId2"/>
          <a:srcRect/>
          <a:stretch>
            <a:fillRect/>
          </a:stretch>
        </p:blipFill>
        <p:spPr bwMode="auto">
          <a:xfrm>
            <a:off x="6154023" y="1690123"/>
            <a:ext cx="3964212" cy="2764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6282096" y="1171244"/>
            <a:ext cx="3708066" cy="393954"/>
          </a:xfrm>
          <a:prstGeom prst="rect">
            <a:avLst/>
          </a:prstGeom>
          <a:noFill/>
        </p:spPr>
        <p:txBody>
          <a:bodyPr wrap="square" rtlCol="0">
            <a:noAutofit/>
          </a:bodyPr>
          <a:lstStyle/>
          <a:p>
            <a:pPr rtl="0"/>
            <a:r>
              <a:rPr lang="en-GB" sz="1370" dirty="0">
                <a:latin typeface="Arial" panose="020B0604020202020204" pitchFamily="34" charset="0"/>
                <a:cs typeface="Arial" panose="020B0604020202020204" pitchFamily="34" charset="0"/>
              </a:rPr>
              <a:t>Broken embankment of the Maruyama River (Tateno, Toyooka City)</a:t>
            </a:r>
          </a:p>
        </p:txBody>
      </p:sp>
      <p:sp>
        <p:nvSpPr>
          <p:cNvPr id="9" name="テキスト ボックス 8"/>
          <p:cNvSpPr txBox="1"/>
          <p:nvPr/>
        </p:nvSpPr>
        <p:spPr>
          <a:xfrm>
            <a:off x="858583" y="6160716"/>
            <a:ext cx="9276294" cy="1298817"/>
          </a:xfrm>
          <a:prstGeom prst="rect">
            <a:avLst/>
          </a:prstGeom>
          <a:noFill/>
        </p:spPr>
        <p:txBody>
          <a:bodyPr wrap="square" rtlCol="0">
            <a:noAutofit/>
          </a:bodyPr>
          <a:lstStyle/>
          <a:p>
            <a:pPr marL="1519555" indent="-1519555" rtl="0"/>
            <a:r>
              <a:rPr lang="en-GB" sz="1370" dirty="0">
                <a:latin typeface="Arial" panose="020B0604020202020204" pitchFamily="34" charset="0"/>
                <a:cs typeface="Arial" panose="020B0604020202020204" pitchFamily="34" charset="0"/>
              </a:rPr>
              <a:t>[Sewage] 	3 cities in the prefecture (13 vehicles), Water Quality Conservation Center (54 vehicles)</a:t>
            </a:r>
            <a:endParaRPr kumimoji="1" lang="en-US" altLang="ja-JP" sz="1370" dirty="0">
              <a:latin typeface="Arial" panose="020B0604020202020204" pitchFamily="34" charset="0"/>
              <a:cs typeface="Arial" panose="020B0604020202020204" pitchFamily="34" charset="0"/>
            </a:endParaRPr>
          </a:p>
          <a:p>
            <a:pPr marL="1519555" indent="-1519555" rtl="0"/>
            <a:r>
              <a:rPr lang="en-GB" sz="1370" dirty="0">
                <a:latin typeface="Arial" panose="020B0604020202020204" pitchFamily="34" charset="0"/>
                <a:cs typeface="Arial" panose="020B0604020202020204" pitchFamily="34" charset="0"/>
              </a:rPr>
              <a:t>[Garbage] 	18 cities and 24 towns in the prefecture (865 vehicles), Kobe City Safety Cooperation Association (730 vehicles), Hyogo Prefecture Industrial Waste Association (68 vehicles)</a:t>
            </a:r>
            <a:endParaRPr kumimoji="1" lang="en-US" altLang="ja-JP" sz="1370" dirty="0">
              <a:latin typeface="Arial" panose="020B0604020202020204" pitchFamily="34" charset="0"/>
              <a:cs typeface="Arial" panose="020B0604020202020204" pitchFamily="34" charset="0"/>
            </a:endParaRPr>
          </a:p>
          <a:p>
            <a:pPr marL="1519555" indent="-1519555" rtl="0"/>
            <a:r>
              <a:rPr lang="en-GB" sz="1370" dirty="0">
                <a:latin typeface="Arial" panose="020B0604020202020204" pitchFamily="34" charset="0"/>
                <a:cs typeface="Arial" panose="020B0604020202020204" pitchFamily="34" charset="0"/>
              </a:rPr>
              <a:t>[Temporary toilets] 	321 units installed in four cities and towns (Toyooka City, Sumoto City, Nishiwaki City, Izushi Town)</a:t>
            </a:r>
            <a:endParaRPr kumimoji="1" lang="en-US" altLang="ja-JP" sz="1370" dirty="0">
              <a:latin typeface="Arial" panose="020B0604020202020204" pitchFamily="34" charset="0"/>
              <a:cs typeface="Arial" panose="020B0604020202020204" pitchFamily="34" charset="0"/>
            </a:endParaRPr>
          </a:p>
        </p:txBody>
      </p:sp>
      <p:sp>
        <p:nvSpPr>
          <p:cNvPr id="10" name="テキスト プレースホルダー 2"/>
          <p:cNvSpPr txBox="1"/>
          <p:nvPr/>
        </p:nvSpPr>
        <p:spPr>
          <a:xfrm>
            <a:off x="480727" y="5885020"/>
            <a:ext cx="6394978"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Cooperation and support for sewage and garbage collection</a:t>
            </a:r>
          </a:p>
        </p:txBody>
      </p:sp>
      <p:sp>
        <p:nvSpPr>
          <p:cNvPr id="11" name="テキスト プレースホルダー 2"/>
          <p:cNvSpPr txBox="1"/>
          <p:nvPr/>
        </p:nvSpPr>
        <p:spPr>
          <a:xfrm>
            <a:off x="6014293" y="4839393"/>
            <a:ext cx="4243673" cy="332616"/>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dirty="0">
                <a:latin typeface="Arial" panose="020B0604020202020204" pitchFamily="34" charset="0"/>
                <a:cs typeface="Arial" panose="020B0604020202020204" pitchFamily="34" charset="0"/>
              </a:rPr>
              <a:t>Incineration support</a:t>
            </a:r>
            <a:endParaRPr lang="en-US" altLang="ja-JP" sz="154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6429550" y="5161409"/>
            <a:ext cx="3560612" cy="393954"/>
          </a:xfrm>
          <a:prstGeom prst="rect">
            <a:avLst/>
          </a:prstGeom>
          <a:noFill/>
        </p:spPr>
        <p:txBody>
          <a:bodyPr wrap="square" rtlCol="0">
            <a:noAutofit/>
          </a:bodyPr>
          <a:lstStyle/>
          <a:p>
            <a:pPr rtl="0"/>
            <a:r>
              <a:rPr lang="en-GB" sz="1370" dirty="0">
                <a:latin typeface="Arial" panose="020B0604020202020204" pitchFamily="34" charset="0"/>
                <a:cs typeface="Arial" panose="020B0604020202020204" pitchFamily="34" charset="0"/>
              </a:rPr>
              <a:t>20 cities and 6 administrative associations in the prefecture and Osaka Prefecture</a:t>
            </a:r>
            <a:endParaRPr kumimoji="1" lang="en-US" altLang="ja-JP" sz="137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06</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735821" y="1099620"/>
            <a:ext cx="8683881" cy="308067"/>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lnSpc>
                <a:spcPct val="100000"/>
              </a:lnSpc>
              <a:spcBef>
                <a:spcPts val="0"/>
              </a:spcBef>
            </a:pPr>
            <a:r>
              <a:rPr lang="en-GB" sz="1540" dirty="0">
                <a:latin typeface="Arial" panose="020B0604020202020204" pitchFamily="34" charset="0"/>
                <a:cs typeface="Arial" panose="020B0604020202020204" pitchFamily="34" charset="0"/>
              </a:rPr>
              <a:t>A support agreement was concluded based on lessons learned from the response to Typhoon No. 23 in 2004.</a:t>
            </a:r>
          </a:p>
        </p:txBody>
      </p:sp>
      <p:sp>
        <p:nvSpPr>
          <p:cNvPr id="33" name="タイトル 9"/>
          <p:cNvSpPr>
            <a:spLocks noGrp="1"/>
          </p:cNvSpPr>
          <p:nvPr>
            <p:ph type="title"/>
          </p:nvPr>
        </p:nvSpPr>
        <p:spPr>
          <a:xfrm>
            <a:off x="1141107" y="356718"/>
            <a:ext cx="6058590" cy="912717"/>
          </a:xfrm>
        </p:spPr>
        <p:txBody>
          <a:bodyPr rtlCol="0">
            <a:noAutofit/>
          </a:bodyPr>
          <a:lstStyle/>
          <a:p>
            <a:pPr rtl="0">
              <a:lnSpc>
                <a:spcPct val="100000"/>
              </a:lnSpc>
            </a:pPr>
            <a:r>
              <a:rPr lang="en-GB" sz="1960"/>
              <a:t>Subsequent major disaster responses</a:t>
            </a:r>
          </a:p>
        </p:txBody>
      </p:sp>
      <p:sp>
        <p:nvSpPr>
          <p:cNvPr id="9" name="テキスト ボックス 8"/>
          <p:cNvSpPr txBox="1"/>
          <p:nvPr/>
        </p:nvSpPr>
        <p:spPr>
          <a:xfrm>
            <a:off x="1008252" y="1524784"/>
            <a:ext cx="8675308" cy="5493417"/>
          </a:xfrm>
          <a:prstGeom prst="roundRect">
            <a:avLst>
              <a:gd name="adj" fmla="val 6433"/>
            </a:avLst>
          </a:prstGeom>
          <a:solidFill>
            <a:schemeClr val="accent5">
              <a:lumMod val="20000"/>
              <a:lumOff val="80000"/>
            </a:schemeClr>
          </a:solidFill>
        </p:spPr>
        <p:txBody>
          <a:bodyPr wrap="square" rtlCol="0">
            <a:noAutofit/>
          </a:bodyPr>
          <a:lstStyle/>
          <a:p>
            <a:pPr rtl="0">
              <a:lnSpc>
                <a:spcPts val="2000"/>
              </a:lnSpc>
            </a:pPr>
            <a:r>
              <a:rPr lang="en-GB" sz="1400" b="1" dirty="0">
                <a:solidFill>
                  <a:schemeClr val="tx1">
                    <a:lumMod val="75000"/>
                    <a:lumOff val="25000"/>
                  </a:schemeClr>
                </a:solidFill>
                <a:latin typeface="Arial" panose="020B0604020202020204" pitchFamily="34" charset="0"/>
                <a:cs typeface="Arial" panose="020B0604020202020204" pitchFamily="34" charset="0"/>
              </a:rPr>
              <a:t>1. Hyogo Prefecture Disaster Waste Disposal Mutual Support Agreement (September 1, 2005)</a:t>
            </a:r>
            <a:endParaRPr kumimoji="1" lang="en-US" altLang="ja-JP" sz="1400" b="1" dirty="0">
              <a:solidFill>
                <a:schemeClr val="tx1">
                  <a:lumMod val="75000"/>
                  <a:lumOff val="25000"/>
                </a:schemeClr>
              </a:solidFill>
              <a:latin typeface="Arial" panose="020B0604020202020204" pitchFamily="34" charset="0"/>
              <a:cs typeface="Arial" panose="020B0604020202020204" pitchFamily="34" charset="0"/>
            </a:endParaRPr>
          </a:p>
          <a:p>
            <a:pPr rtl="0"/>
            <a:r>
              <a:rPr lang="en-GB" sz="1400" dirty="0">
                <a:latin typeface="Arial" panose="020B0604020202020204" pitchFamily="34" charset="0"/>
                <a:cs typeface="Arial" panose="020B0604020202020204" pitchFamily="34" charset="0"/>
              </a:rPr>
              <a:t>　</a:t>
            </a:r>
            <a:endParaRPr kumimoji="1"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solidFill>
                <a:schemeClr val="tx1">
                  <a:lumMod val="75000"/>
                  <a:lumOff val="25000"/>
                </a:schemeClr>
              </a:solidFill>
              <a:latin typeface="Arial" panose="020B0604020202020204" pitchFamily="34" charset="0"/>
              <a:cs typeface="Arial" panose="020B0604020202020204" pitchFamily="34" charset="0"/>
            </a:endParaRPr>
          </a:p>
          <a:p>
            <a:pPr rtl="0">
              <a:lnSpc>
                <a:spcPts val="1200"/>
              </a:lnSpc>
            </a:pPr>
            <a:r>
              <a:rPr lang="en-GB" sz="1400" b="1" dirty="0">
                <a:solidFill>
                  <a:schemeClr val="tx1">
                    <a:lumMod val="75000"/>
                    <a:lumOff val="25000"/>
                  </a:schemeClr>
                </a:solidFill>
                <a:latin typeface="Arial" panose="020B0604020202020204" pitchFamily="34" charset="0"/>
                <a:cs typeface="Arial" panose="020B0604020202020204" pitchFamily="34" charset="0"/>
              </a:rPr>
              <a:t>2. Support agreement regarding waste disposal in the event of a disaster</a:t>
            </a:r>
            <a:endParaRPr lang="en-US" altLang="ja-JP" sz="1400" b="1" dirty="0">
              <a:solidFill>
                <a:schemeClr val="tx1">
                  <a:lumMod val="75000"/>
                  <a:lumOff val="25000"/>
                </a:schemeClr>
              </a:solidFill>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a:p>
            <a:pPr rtl="0">
              <a:lnSpc>
                <a:spcPts val="1200"/>
              </a:lnSpc>
            </a:pPr>
            <a:endParaRPr lang="en-US" altLang="ja-JP" sz="1400" dirty="0">
              <a:latin typeface="Arial" panose="020B0604020202020204" pitchFamily="34" charset="0"/>
              <a:cs typeface="Arial" panose="020B0604020202020204" pitchFamily="34" charset="0"/>
            </a:endParaRPr>
          </a:p>
        </p:txBody>
      </p:sp>
      <p:graphicFrame>
        <p:nvGraphicFramePr>
          <p:cNvPr id="2" name="表 1"/>
          <p:cNvGraphicFramePr>
            <a:graphicFrameLocks noGrp="1"/>
          </p:cNvGraphicFramePr>
          <p:nvPr/>
        </p:nvGraphicFramePr>
        <p:xfrm>
          <a:off x="1448854" y="2085453"/>
          <a:ext cx="8013451" cy="1572200"/>
        </p:xfrm>
        <a:graphic>
          <a:graphicData uri="http://schemas.openxmlformats.org/drawingml/2006/table">
            <a:tbl>
              <a:tblPr firstRow="1" bandRow="1">
                <a:tableStyleId>{69CF1AB2-1976-4502-BF36-3FF5EA218861}</a:tableStyleId>
              </a:tblPr>
              <a:tblGrid>
                <a:gridCol w="1348727">
                  <a:extLst>
                    <a:ext uri="{9D8B030D-6E8A-4147-A177-3AD203B41FA5}">
                      <a16:colId xmlns:a16="http://schemas.microsoft.com/office/drawing/2014/main" val="20000"/>
                    </a:ext>
                  </a:extLst>
                </a:gridCol>
                <a:gridCol w="6664724">
                  <a:extLst>
                    <a:ext uri="{9D8B030D-6E8A-4147-A177-3AD203B41FA5}">
                      <a16:colId xmlns:a16="http://schemas.microsoft.com/office/drawing/2014/main" val="20001"/>
                    </a:ext>
                  </a:extLst>
                </a:gridCol>
              </a:tblGrid>
              <a:tr h="338861">
                <a:tc>
                  <a:txBody>
                    <a:bodyPr/>
                    <a:lstStyle/>
                    <a:p>
                      <a:pPr rtl="0"/>
                      <a:r>
                        <a:rPr lang="en-GB" sz="1050" b="0">
                          <a:solidFill>
                            <a:schemeClr val="tx1">
                              <a:lumMod val="75000"/>
                              <a:lumOff val="25000"/>
                            </a:schemeClr>
                          </a:solidFill>
                          <a:latin typeface="Arial" panose="020B0604020202020204" pitchFamily="34" charset="0"/>
                          <a:ea typeface="+mn-ea"/>
                        </a:rPr>
                        <a:t>Agreement signatory</a:t>
                      </a:r>
                    </a:p>
                  </a:txBody>
                  <a:tcPr/>
                </a:tc>
                <a:tc>
                  <a:txBody>
                    <a:bodyPr/>
                    <a:lstStyle/>
                    <a:p>
                      <a:pPr rtl="0"/>
                      <a:r>
                        <a:rPr lang="en-GB" sz="1050" b="0">
                          <a:solidFill>
                            <a:schemeClr val="tx1">
                              <a:lumMod val="75000"/>
                              <a:lumOff val="25000"/>
                            </a:schemeClr>
                          </a:solidFill>
                          <a:latin typeface="Arial" panose="020B0604020202020204" pitchFamily="34" charset="0"/>
                          <a:ea typeface="+mn-ea"/>
                        </a:rPr>
                        <a:t>Prefectures, cities, towns, and administrative associations</a:t>
                      </a:r>
                    </a:p>
                  </a:txBody>
                  <a:tcPr/>
                </a:tc>
                <a:extLst>
                  <a:ext uri="{0D108BD9-81ED-4DB2-BD59-A6C34878D82A}">
                    <a16:rowId xmlns:a16="http://schemas.microsoft.com/office/drawing/2014/main" val="10000"/>
                  </a:ext>
                </a:extLst>
              </a:tr>
              <a:tr h="599045">
                <a:tc>
                  <a:txBody>
                    <a:bodyPr/>
                    <a:lstStyle/>
                    <a:p>
                      <a:pPr rtl="0"/>
                      <a:r>
                        <a:rPr lang="en-GB" sz="1050">
                          <a:solidFill>
                            <a:schemeClr val="tx1">
                              <a:lumMod val="75000"/>
                              <a:lumOff val="25000"/>
                            </a:schemeClr>
                          </a:solidFill>
                          <a:latin typeface="Arial" panose="020B0604020202020204" pitchFamily="34" charset="0"/>
                          <a:ea typeface="+mn-ea"/>
                        </a:rPr>
                        <a:t>Contents of the Agreement</a:t>
                      </a:r>
                    </a:p>
                  </a:txBody>
                  <a:tcPr/>
                </a:tc>
                <a:tc>
                  <a:txBody>
                    <a:bodyPr/>
                    <a:lstStyle/>
                    <a:p>
                      <a:pPr marL="186055" indent="-186055" algn="l" rtl="0"/>
                      <a:r>
                        <a:rPr lang="en-GB" sz="1050" dirty="0">
                          <a:solidFill>
                            <a:schemeClr val="tx1">
                              <a:lumMod val="75000"/>
                              <a:lumOff val="25000"/>
                            </a:schemeClr>
                          </a:solidFill>
                          <a:latin typeface="Arial" panose="020B0604020202020204" pitchFamily="34" charset="0"/>
                          <a:ea typeface="+mn-ea"/>
                        </a:rPr>
                        <a:t>①	The prefecture will respond to requests from affected cities and towns and coordinate giving and receiving of support.</a:t>
                      </a:r>
                      <a:endParaRPr kumimoji="1" lang="en-US" altLang="ja-JP" sz="1050" dirty="0">
                        <a:solidFill>
                          <a:schemeClr val="tx1">
                            <a:lumMod val="75000"/>
                            <a:lumOff val="25000"/>
                          </a:schemeClr>
                        </a:solidFill>
                        <a:latin typeface="Arial" panose="020B0604020202020204" pitchFamily="34" charset="0"/>
                        <a:ea typeface="+mn-ea"/>
                      </a:endParaRPr>
                    </a:p>
                    <a:p>
                      <a:pPr marL="186055" indent="-186055" algn="l" rtl="0"/>
                      <a:r>
                        <a:rPr lang="en-GB" sz="1050" dirty="0">
                          <a:solidFill>
                            <a:schemeClr val="tx1">
                              <a:lumMod val="75000"/>
                              <a:lumOff val="25000"/>
                            </a:schemeClr>
                          </a:solidFill>
                          <a:latin typeface="Arial" panose="020B0604020202020204" pitchFamily="34" charset="0"/>
                          <a:ea typeface="+mn-ea"/>
                        </a:rPr>
                        <a:t>②	Mutual support between cities and towns</a:t>
                      </a:r>
                    </a:p>
                  </a:txBody>
                  <a:tcPr/>
                </a:tc>
                <a:extLst>
                  <a:ext uri="{0D108BD9-81ED-4DB2-BD59-A6C34878D82A}">
                    <a16:rowId xmlns:a16="http://schemas.microsoft.com/office/drawing/2014/main" val="10001"/>
                  </a:ext>
                </a:extLst>
              </a:tr>
              <a:tr h="561675">
                <a:tc>
                  <a:txBody>
                    <a:bodyPr/>
                    <a:lstStyle/>
                    <a:p>
                      <a:pPr rtl="0"/>
                      <a:r>
                        <a:rPr lang="en-GB" sz="1050">
                          <a:solidFill>
                            <a:schemeClr val="tx1">
                              <a:lumMod val="75000"/>
                              <a:lumOff val="25000"/>
                            </a:schemeClr>
                          </a:solidFill>
                          <a:latin typeface="Arial" panose="020B0604020202020204" pitchFamily="34" charset="0"/>
                          <a:ea typeface="+mn-ea"/>
                        </a:rPr>
                        <a:t>Cost burden</a:t>
                      </a:r>
                    </a:p>
                  </a:txBody>
                  <a:tcPr/>
                </a:tc>
                <a:tc>
                  <a:txBody>
                    <a:bodyPr/>
                    <a:lstStyle/>
                    <a:p>
                      <a:pPr algn="l" rtl="0"/>
                      <a:r>
                        <a:rPr lang="en-GB" sz="1050" dirty="0">
                          <a:solidFill>
                            <a:schemeClr val="tx1">
                              <a:lumMod val="75000"/>
                              <a:lumOff val="25000"/>
                            </a:schemeClr>
                          </a:solidFill>
                          <a:latin typeface="Arial" panose="020B0604020202020204" pitchFamily="34" charset="0"/>
                          <a:ea typeface="+mn-ea"/>
                        </a:rPr>
                        <a:t>In principle, the cities and towns that requested support</a:t>
                      </a:r>
                      <a:endParaRPr kumimoji="1" lang="en-US" altLang="ja-JP" sz="1050" dirty="0">
                        <a:solidFill>
                          <a:schemeClr val="tx1">
                            <a:lumMod val="75000"/>
                            <a:lumOff val="25000"/>
                          </a:schemeClr>
                        </a:solidFill>
                        <a:latin typeface="Arial" panose="020B0604020202020204" pitchFamily="34" charset="0"/>
                        <a:ea typeface="+mn-ea"/>
                      </a:endParaRPr>
                    </a:p>
                    <a:p>
                      <a:pPr algn="l" rtl="0"/>
                      <a:r>
                        <a:rPr lang="en-GB" sz="1050" dirty="0">
                          <a:solidFill>
                            <a:schemeClr val="tx1">
                              <a:lumMod val="75000"/>
                              <a:lumOff val="25000"/>
                            </a:schemeClr>
                          </a:solidFill>
                          <a:latin typeface="Arial" panose="020B0604020202020204" pitchFamily="34" charset="0"/>
                          <a:ea typeface="+mn-ea"/>
                        </a:rPr>
                        <a:t>Garbage collection is free (subject to local tax allocation); incineration etc. are paid for (contracted).</a:t>
                      </a:r>
                    </a:p>
                  </a:txBody>
                  <a:tcPr/>
                </a:tc>
                <a:extLst>
                  <a:ext uri="{0D108BD9-81ED-4DB2-BD59-A6C34878D82A}">
                    <a16:rowId xmlns:a16="http://schemas.microsoft.com/office/drawing/2014/main" val="10002"/>
                  </a:ext>
                </a:extLst>
              </a:tr>
            </a:tbl>
          </a:graphicData>
        </a:graphic>
      </p:graphicFrame>
      <p:graphicFrame>
        <p:nvGraphicFramePr>
          <p:cNvPr id="10" name="表 9"/>
          <p:cNvGraphicFramePr>
            <a:graphicFrameLocks noGrp="1"/>
          </p:cNvGraphicFramePr>
          <p:nvPr/>
        </p:nvGraphicFramePr>
        <p:xfrm>
          <a:off x="1424534" y="4377844"/>
          <a:ext cx="8037771" cy="2034540"/>
        </p:xfrm>
        <a:graphic>
          <a:graphicData uri="http://schemas.openxmlformats.org/drawingml/2006/table">
            <a:tbl>
              <a:tblPr firstRow="1" bandRow="1">
                <a:tableStyleId>{69CF1AB2-1976-4502-BF36-3FF5EA218861}</a:tableStyleId>
              </a:tblPr>
              <a:tblGrid>
                <a:gridCol w="1391818">
                  <a:extLst>
                    <a:ext uri="{9D8B030D-6E8A-4147-A177-3AD203B41FA5}">
                      <a16:colId xmlns:a16="http://schemas.microsoft.com/office/drawing/2014/main" val="20000"/>
                    </a:ext>
                  </a:extLst>
                </a:gridCol>
                <a:gridCol w="6645953">
                  <a:extLst>
                    <a:ext uri="{9D8B030D-6E8A-4147-A177-3AD203B41FA5}">
                      <a16:colId xmlns:a16="http://schemas.microsoft.com/office/drawing/2014/main" val="20001"/>
                    </a:ext>
                  </a:extLst>
                </a:gridCol>
              </a:tblGrid>
              <a:tr h="338861">
                <a:tc>
                  <a:txBody>
                    <a:bodyPr/>
                    <a:lstStyle/>
                    <a:p>
                      <a:pPr rtl="0"/>
                      <a:r>
                        <a:rPr lang="en-GB" sz="1050" b="0">
                          <a:solidFill>
                            <a:schemeClr val="tx1">
                              <a:lumMod val="75000"/>
                              <a:lumOff val="25000"/>
                            </a:schemeClr>
                          </a:solidFill>
                          <a:latin typeface="Arial" panose="020B0604020202020204" pitchFamily="34" charset="0"/>
                          <a:ea typeface="+mn-ea"/>
                        </a:rPr>
                        <a:t>Agreement signatory with the prefecture</a:t>
                      </a:r>
                    </a:p>
                  </a:txBody>
                  <a:tcPr/>
                </a:tc>
                <a:tc>
                  <a:txBody>
                    <a:bodyPr/>
                    <a:lstStyle/>
                    <a:p>
                      <a:pPr rtl="0"/>
                      <a:r>
                        <a:rPr lang="en-GB" sz="1050" b="0" dirty="0">
                          <a:solidFill>
                            <a:schemeClr val="tx1">
                              <a:lumMod val="75000"/>
                              <a:lumOff val="25000"/>
                            </a:schemeClr>
                          </a:solidFill>
                          <a:latin typeface="Arial" panose="020B0604020202020204" pitchFamily="34" charset="0"/>
                          <a:ea typeface="+mn-ea"/>
                        </a:rPr>
                        <a:t>Hyogo Prefecture Industrial Resource Recycling Association (September 2005), Kobe City Safety Cooperation Association (September 2005), Hyogo Prefecture Water Quality Conservation Center (January 2006), Hyogo Prefecture Environmental Improvement Business Cooperative (July 2012), Japan Construction Federation Kansai Branch (July 2012), Hyogo Prefecture Environmental Business Commerce and Industry Association (December 2014)</a:t>
                      </a:r>
                      <a:endParaRPr kumimoji="1" lang="en-US" altLang="ja-JP" sz="1050" b="0" dirty="0">
                        <a:solidFill>
                          <a:schemeClr val="tx1">
                            <a:lumMod val="75000"/>
                            <a:lumOff val="25000"/>
                          </a:schemeClr>
                        </a:solidFill>
                        <a:latin typeface="Arial" panose="020B0604020202020204" pitchFamily="34" charset="0"/>
                        <a:ea typeface="+mn-ea"/>
                      </a:endParaRPr>
                    </a:p>
                  </a:txBody>
                  <a:tcPr/>
                </a:tc>
                <a:extLst>
                  <a:ext uri="{0D108BD9-81ED-4DB2-BD59-A6C34878D82A}">
                    <a16:rowId xmlns:a16="http://schemas.microsoft.com/office/drawing/2014/main" val="10000"/>
                  </a:ext>
                </a:extLst>
              </a:tr>
              <a:tr h="314759">
                <a:tc>
                  <a:txBody>
                    <a:bodyPr/>
                    <a:lstStyle/>
                    <a:p>
                      <a:pPr rtl="0"/>
                      <a:r>
                        <a:rPr lang="en-GB" sz="1050">
                          <a:solidFill>
                            <a:schemeClr val="tx1">
                              <a:lumMod val="75000"/>
                              <a:lumOff val="25000"/>
                            </a:schemeClr>
                          </a:solidFill>
                          <a:latin typeface="Arial" panose="020B0604020202020204" pitchFamily="34" charset="0"/>
                          <a:ea typeface="+mn-ea"/>
                        </a:rPr>
                        <a:t>Contents of the Agreement</a:t>
                      </a:r>
                    </a:p>
                  </a:txBody>
                  <a:tcPr/>
                </a:tc>
                <a:tc>
                  <a:txBody>
                    <a:bodyPr/>
                    <a:lstStyle/>
                    <a:p>
                      <a:pPr marL="186055" indent="-186055" rtl="0"/>
                      <a:r>
                        <a:rPr lang="en-GB" sz="1050" dirty="0">
                          <a:solidFill>
                            <a:schemeClr val="tx1">
                              <a:lumMod val="75000"/>
                              <a:lumOff val="25000"/>
                            </a:schemeClr>
                          </a:solidFill>
                          <a:latin typeface="Arial" panose="020B0604020202020204" pitchFamily="34" charset="0"/>
                          <a:ea typeface="+mn-ea"/>
                        </a:rPr>
                        <a:t>①	The prefecture receives requests from affected cities and towns and asks for support from and coordinates support requests with each organization.</a:t>
                      </a:r>
                      <a:endParaRPr kumimoji="1" lang="en-US" altLang="ja-JP" sz="1050" dirty="0">
                        <a:solidFill>
                          <a:schemeClr val="tx1">
                            <a:lumMod val="75000"/>
                            <a:lumOff val="25000"/>
                          </a:schemeClr>
                        </a:solidFill>
                        <a:latin typeface="Arial" panose="020B0604020202020204" pitchFamily="34" charset="0"/>
                        <a:ea typeface="+mn-ea"/>
                      </a:endParaRPr>
                    </a:p>
                    <a:p>
                      <a:pPr marL="186055" indent="-186055" rtl="0"/>
                      <a:r>
                        <a:rPr lang="en-GB" sz="1050" dirty="0">
                          <a:solidFill>
                            <a:schemeClr val="tx1">
                              <a:lumMod val="75000"/>
                              <a:lumOff val="25000"/>
                            </a:schemeClr>
                          </a:solidFill>
                          <a:latin typeface="Arial" panose="020B0604020202020204" pitchFamily="34" charset="0"/>
                          <a:ea typeface="+mn-ea"/>
                        </a:rPr>
                        <a:t>②	Organizations provide support to affected cities and towns.</a:t>
                      </a:r>
                    </a:p>
                  </a:txBody>
                  <a:tcPr/>
                </a:tc>
                <a:extLst>
                  <a:ext uri="{0D108BD9-81ED-4DB2-BD59-A6C34878D82A}">
                    <a16:rowId xmlns:a16="http://schemas.microsoft.com/office/drawing/2014/main" val="10001"/>
                  </a:ext>
                </a:extLst>
              </a:tr>
              <a:tr h="561675">
                <a:tc>
                  <a:txBody>
                    <a:bodyPr/>
                    <a:lstStyle/>
                    <a:p>
                      <a:pPr rtl="0"/>
                      <a:r>
                        <a:rPr lang="en-GB" sz="1050">
                          <a:solidFill>
                            <a:schemeClr val="tx1">
                              <a:lumMod val="75000"/>
                              <a:lumOff val="25000"/>
                            </a:schemeClr>
                          </a:solidFill>
                          <a:latin typeface="Arial" panose="020B0604020202020204" pitchFamily="34" charset="0"/>
                          <a:ea typeface="+mn-ea"/>
                        </a:rPr>
                        <a:t>Cost burden</a:t>
                      </a:r>
                    </a:p>
                  </a:txBody>
                  <a:tcPr/>
                </a:tc>
                <a:tc>
                  <a:txBody>
                    <a:bodyPr/>
                    <a:lstStyle/>
                    <a:p>
                      <a:pPr rtl="0"/>
                      <a:r>
                        <a:rPr lang="en-GB" sz="1050" dirty="0">
                          <a:solidFill>
                            <a:schemeClr val="tx1">
                              <a:lumMod val="75000"/>
                              <a:lumOff val="25000"/>
                            </a:schemeClr>
                          </a:solidFill>
                          <a:latin typeface="Arial" panose="020B0604020202020204" pitchFamily="34" charset="0"/>
                          <a:ea typeface="+mn-ea"/>
                        </a:rPr>
                        <a:t>In principle, the cities and towns that requested support</a:t>
                      </a:r>
                      <a:endParaRPr kumimoji="1" lang="en-US" altLang="ja-JP" sz="1050" dirty="0">
                        <a:solidFill>
                          <a:schemeClr val="tx1">
                            <a:lumMod val="75000"/>
                            <a:lumOff val="25000"/>
                          </a:schemeClr>
                        </a:solidFill>
                        <a:latin typeface="Arial" panose="020B0604020202020204" pitchFamily="34" charset="0"/>
                        <a:ea typeface="+mn-ea"/>
                      </a:endParaRPr>
                    </a:p>
                    <a:p>
                      <a:pPr rtl="0"/>
                      <a:r>
                        <a:rPr lang="en-GB" sz="1050" dirty="0">
                          <a:solidFill>
                            <a:schemeClr val="tx1">
                              <a:lumMod val="75000"/>
                              <a:lumOff val="25000"/>
                            </a:schemeClr>
                          </a:solidFill>
                          <a:latin typeface="Arial" panose="020B0604020202020204" pitchFamily="34" charset="0"/>
                          <a:ea typeface="+mn-ea"/>
                        </a:rPr>
                        <a:t>The portion that is eligible for national subsidies is provided by the city or town, while the rest is provided by support groups.</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8"/>
          <p:cNvSpPr>
            <a:spLocks noGrp="1"/>
          </p:cNvSpPr>
          <p:nvPr>
            <p:ph type="sldNum" sz="quarter" idx="12"/>
          </p:nvPr>
        </p:nvSpPr>
        <p:spPr>
          <a:xfrm>
            <a:off x="9248945" y="444536"/>
            <a:ext cx="1144817" cy="402483"/>
          </a:xfrm>
        </p:spPr>
        <p:txBody>
          <a:bodyPr rtlCol="0">
            <a:noAutofit/>
          </a:bodyPr>
          <a:lstStyle/>
          <a:p>
            <a:pPr rtl="0"/>
            <a:r>
              <a:rPr lang="en-GB" sz="3850"/>
              <a:t>07</a:t>
            </a:r>
            <a:endParaRPr kumimoji="1" lang="ja-JP" altLang="en-US" sz="3850" dirty="0"/>
          </a:p>
        </p:txBody>
      </p:sp>
      <p:sp>
        <p:nvSpPr>
          <p:cNvPr id="22" name="正方形/長方形 21"/>
          <p:cNvSpPr/>
          <p:nvPr/>
        </p:nvSpPr>
        <p:spPr>
          <a:xfrm>
            <a:off x="735821" y="352591"/>
            <a:ext cx="131004" cy="720000"/>
          </a:xfrm>
          <a:prstGeom prst="rect">
            <a:avLst/>
          </a:prstGeom>
          <a:gradFill>
            <a:gsLst>
              <a:gs pos="0">
                <a:srgbClr val="54C3F1">
                  <a:alpha val="60000"/>
                </a:srgbClr>
              </a:gs>
              <a:gs pos="53000">
                <a:srgbClr val="54C3F1"/>
              </a:gs>
              <a:gs pos="100000">
                <a:srgbClr val="1C2B76">
                  <a:alpha val="60000"/>
                </a:srgb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endParaRPr kumimoji="1" lang="ja-JP" altLang="en-US" sz="1370">
              <a:latin typeface="Arial" panose="020B0604020202020204" pitchFamily="34" charset="0"/>
              <a:cs typeface="Arial" panose="020B0604020202020204" pitchFamily="34" charset="0"/>
            </a:endParaRPr>
          </a:p>
        </p:txBody>
      </p:sp>
      <p:sp>
        <p:nvSpPr>
          <p:cNvPr id="25" name="テキスト プレースホルダー 2"/>
          <p:cNvSpPr txBox="1"/>
          <p:nvPr/>
        </p:nvSpPr>
        <p:spPr>
          <a:xfrm>
            <a:off x="393727" y="1650317"/>
            <a:ext cx="8513124"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Typhoon No. 9 of 2009</a:t>
            </a:r>
          </a:p>
        </p:txBody>
      </p:sp>
      <p:sp>
        <p:nvSpPr>
          <p:cNvPr id="33" name="タイトル 9"/>
          <p:cNvSpPr>
            <a:spLocks noGrp="1"/>
          </p:cNvSpPr>
          <p:nvPr>
            <p:ph type="title"/>
          </p:nvPr>
        </p:nvSpPr>
        <p:spPr>
          <a:xfrm>
            <a:off x="1141107" y="356718"/>
            <a:ext cx="6058590" cy="912717"/>
          </a:xfrm>
        </p:spPr>
        <p:txBody>
          <a:bodyPr rtlCol="0">
            <a:noAutofit/>
          </a:bodyPr>
          <a:lstStyle/>
          <a:p>
            <a:pPr rtl="0">
              <a:lnSpc>
                <a:spcPct val="100000"/>
              </a:lnSpc>
            </a:pPr>
            <a:r>
              <a:rPr lang="en-GB" sz="1960"/>
              <a:t>Subsequent major disaster responses</a:t>
            </a:r>
          </a:p>
        </p:txBody>
      </p:sp>
      <p:graphicFrame>
        <p:nvGraphicFramePr>
          <p:cNvPr id="7" name="表 6"/>
          <p:cNvGraphicFramePr>
            <a:graphicFrameLocks noGrp="1"/>
          </p:cNvGraphicFramePr>
          <p:nvPr/>
        </p:nvGraphicFramePr>
        <p:xfrm>
          <a:off x="601206" y="2004518"/>
          <a:ext cx="4271437" cy="4985938"/>
        </p:xfrm>
        <a:graphic>
          <a:graphicData uri="http://schemas.openxmlformats.org/drawingml/2006/table">
            <a:tbl>
              <a:tblPr firstCol="1" bandRow="1">
                <a:tableStyleId>{5C22544A-7EE6-4342-B048-85BDC9FD1C3A}</a:tableStyleId>
              </a:tblPr>
              <a:tblGrid>
                <a:gridCol w="1351354">
                  <a:extLst>
                    <a:ext uri="{9D8B030D-6E8A-4147-A177-3AD203B41FA5}">
                      <a16:colId xmlns:a16="http://schemas.microsoft.com/office/drawing/2014/main" val="20000"/>
                    </a:ext>
                  </a:extLst>
                </a:gridCol>
                <a:gridCol w="2920083">
                  <a:extLst>
                    <a:ext uri="{9D8B030D-6E8A-4147-A177-3AD203B41FA5}">
                      <a16:colId xmlns:a16="http://schemas.microsoft.com/office/drawing/2014/main" val="20001"/>
                    </a:ext>
                  </a:extLst>
                </a:gridCol>
              </a:tblGrid>
              <a:tr h="370840">
                <a:tc>
                  <a:txBody>
                    <a:bodyPr/>
                    <a:lstStyle/>
                    <a:p>
                      <a:pPr rtl="0"/>
                      <a:r>
                        <a:rPr lang="en-GB" sz="1050" spc="0" baseline="0">
                          <a:latin typeface="Arial" panose="020B0604020202020204" pitchFamily="34" charset="0"/>
                        </a:rPr>
                        <a:t>Date and time of occurrence</a:t>
                      </a:r>
                    </a:p>
                  </a:txBody>
                  <a:tcPr/>
                </a:tc>
                <a:tc>
                  <a:txBody>
                    <a:bodyPr/>
                    <a:lstStyle/>
                    <a:p>
                      <a:pPr rtl="0"/>
                      <a:r>
                        <a:rPr lang="en-GB" sz="1050" spc="0" baseline="0">
                          <a:latin typeface="Arial" panose="020B0604020202020204" pitchFamily="34" charset="0"/>
                          <a:ea typeface="+mn-ea"/>
                        </a:rPr>
                        <a:t>August 9-10, 2009</a:t>
                      </a:r>
                    </a:p>
                  </a:txBody>
                  <a:tcPr/>
                </a:tc>
                <a:extLst>
                  <a:ext uri="{0D108BD9-81ED-4DB2-BD59-A6C34878D82A}">
                    <a16:rowId xmlns:a16="http://schemas.microsoft.com/office/drawing/2014/main" val="10000"/>
                  </a:ext>
                </a:extLst>
              </a:tr>
              <a:tr h="370840">
                <a:tc rowSpan="2">
                  <a:txBody>
                    <a:bodyPr/>
                    <a:lstStyle/>
                    <a:p>
                      <a:pPr rtl="0"/>
                      <a:r>
                        <a:rPr lang="en-GB" sz="1050" spc="0" baseline="0">
                          <a:latin typeface="Arial" panose="020B0604020202020204" pitchFamily="34" charset="0"/>
                        </a:rPr>
                        <a:t>Scale</a:t>
                      </a:r>
                    </a:p>
                  </a:txBody>
                  <a:tcPr anchor="ctr"/>
                </a:tc>
                <a:tc>
                  <a:txBody>
                    <a:bodyPr/>
                    <a:lstStyle/>
                    <a:p>
                      <a:pPr rtl="0"/>
                      <a:r>
                        <a:rPr lang="en-GB" sz="1050" spc="0" baseline="0" dirty="0">
                          <a:latin typeface="Arial" panose="020B0604020202020204" pitchFamily="34" charset="0"/>
                          <a:ea typeface="+mn-ea"/>
                        </a:rPr>
                        <a:t>Maximum rainfall in 24 hours: 327 mm</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01"/>
                  </a:ext>
                </a:extLst>
              </a:tr>
              <a:tr h="370840">
                <a:tc vMerge="1">
                  <a:txBody>
                    <a:bodyPr/>
                    <a:lstStyle/>
                    <a:p>
                      <a:endParaRPr lang="ja-JP"/>
                    </a:p>
                  </a:txBody>
                  <a:tcPr/>
                </a:tc>
                <a:tc>
                  <a:txBody>
                    <a:bodyPr/>
                    <a:lstStyle/>
                    <a:p>
                      <a:pPr rtl="0"/>
                      <a:r>
                        <a:rPr lang="en-GB" sz="1050" spc="0" baseline="0">
                          <a:latin typeface="Arial" panose="020B0604020202020204" pitchFamily="34" charset="0"/>
                          <a:ea typeface="+mn-ea"/>
                        </a:rPr>
                        <a:t>Maximum rainfall per hour: 82 mm</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02"/>
                  </a:ext>
                </a:extLst>
              </a:tr>
              <a:tr h="370840">
                <a:tc>
                  <a:txBody>
                    <a:bodyPr/>
                    <a:lstStyle/>
                    <a:p>
                      <a:pPr rtl="0"/>
                      <a:r>
                        <a:rPr lang="en-GB" sz="1050" spc="0" baseline="0" dirty="0">
                          <a:latin typeface="Arial" panose="020B0604020202020204" pitchFamily="34" charset="0"/>
                        </a:rPr>
                        <a:t>Disaster Relief Act</a:t>
                      </a:r>
                      <a:endParaRPr kumimoji="1" lang="en-US" altLang="ja-JP" sz="1050" spc="0" baseline="0" dirty="0">
                        <a:latin typeface="Arial" panose="020B0604020202020204" pitchFamily="34" charset="0"/>
                      </a:endParaRPr>
                    </a:p>
                    <a:p>
                      <a:pPr rtl="0"/>
                      <a:r>
                        <a:rPr lang="en-GB" sz="1050" spc="0" baseline="0" dirty="0">
                          <a:latin typeface="Arial" panose="020B0604020202020204" pitchFamily="34" charset="0"/>
                        </a:rPr>
                        <a:t>Applicable cities and towns</a:t>
                      </a:r>
                    </a:p>
                  </a:txBody>
                  <a:tcPr/>
                </a:tc>
                <a:tc>
                  <a:txBody>
                    <a:bodyPr/>
                    <a:lstStyle/>
                    <a:p>
                      <a:pPr rtl="0"/>
                      <a:r>
                        <a:rPr lang="en-GB" sz="1050" spc="0" baseline="0" dirty="0">
                          <a:latin typeface="Arial" panose="020B0604020202020204" pitchFamily="34" charset="0"/>
                          <a:ea typeface="+mn-ea"/>
                        </a:rPr>
                        <a:t>2 cities and 1 town</a:t>
                      </a:r>
                      <a:endParaRPr kumimoji="1" lang="en-US" altLang="ja-JP" sz="1050" spc="0" baseline="0" dirty="0">
                        <a:latin typeface="Arial" panose="020B0604020202020204" pitchFamily="34" charset="0"/>
                        <a:ea typeface="+mn-ea"/>
                      </a:endParaRPr>
                    </a:p>
                    <a:p>
                      <a:pPr rtl="0"/>
                      <a:r>
                        <a:rPr lang="en-GB" sz="1050" spc="0" baseline="0" dirty="0">
                          <a:latin typeface="Arial" panose="020B0604020202020204" pitchFamily="34" charset="0"/>
                          <a:ea typeface="+mn-ea"/>
                        </a:rPr>
                        <a:t>( </a:t>
                      </a:r>
                      <a:r>
                        <a:rPr lang="en-GB" sz="1050" b="1" spc="0" baseline="0" dirty="0">
                          <a:latin typeface="Arial" panose="020B0604020202020204" pitchFamily="34" charset="0"/>
                          <a:ea typeface="+mn-ea"/>
                        </a:rPr>
                        <a:t>Sayo Town, Shiso City, Asago City</a:t>
                      </a:r>
                      <a:r>
                        <a:rPr lang="en-GB" sz="1050" spc="0" baseline="0" dirty="0">
                          <a:latin typeface="Arial" panose="020B0604020202020204" pitchFamily="34" charset="0"/>
                          <a:ea typeface="+mn-ea"/>
                        </a:rPr>
                        <a:t> )</a:t>
                      </a:r>
                    </a:p>
                  </a:txBody>
                  <a:tcPr/>
                </a:tc>
                <a:extLst>
                  <a:ext uri="{0D108BD9-81ED-4DB2-BD59-A6C34878D82A}">
                    <a16:rowId xmlns:a16="http://schemas.microsoft.com/office/drawing/2014/main" val="10003"/>
                  </a:ext>
                </a:extLst>
              </a:tr>
              <a:tr h="421558">
                <a:tc>
                  <a:txBody>
                    <a:bodyPr/>
                    <a:lstStyle/>
                    <a:p>
                      <a:pPr rtl="0"/>
                      <a:r>
                        <a:rPr lang="en-GB" sz="1050" spc="0" baseline="0">
                          <a:latin typeface="Arial" panose="020B0604020202020204" pitchFamily="34" charset="0"/>
                        </a:rPr>
                        <a:t>Totally destroyed</a:t>
                      </a:r>
                    </a:p>
                  </a:txBody>
                  <a:tcPr/>
                </a:tc>
                <a:tc>
                  <a:txBody>
                    <a:bodyPr/>
                    <a:lstStyle/>
                    <a:p>
                      <a:pPr rtl="0"/>
                      <a:r>
                        <a:rPr lang="en-GB" sz="1050" spc="0" baseline="0">
                          <a:latin typeface="Arial" panose="020B0604020202020204" pitchFamily="34" charset="0"/>
                          <a:ea typeface="+mn-ea"/>
                        </a:rPr>
                        <a:t>166 buildings</a:t>
                      </a:r>
                    </a:p>
                  </a:txBody>
                  <a:tcPr/>
                </a:tc>
                <a:extLst>
                  <a:ext uri="{0D108BD9-81ED-4DB2-BD59-A6C34878D82A}">
                    <a16:rowId xmlns:a16="http://schemas.microsoft.com/office/drawing/2014/main" val="10004"/>
                  </a:ext>
                </a:extLst>
              </a:tr>
              <a:tr h="370840">
                <a:tc>
                  <a:txBody>
                    <a:bodyPr/>
                    <a:lstStyle/>
                    <a:p>
                      <a:pPr rtl="0"/>
                      <a:r>
                        <a:rPr lang="en-GB" sz="1050" spc="0" baseline="0">
                          <a:latin typeface="Arial" panose="020B0604020202020204" pitchFamily="34" charset="0"/>
                        </a:rPr>
                        <a:t>Partially destroyed</a:t>
                      </a:r>
                    </a:p>
                  </a:txBody>
                  <a:tcPr/>
                </a:tc>
                <a:tc>
                  <a:txBody>
                    <a:bodyPr/>
                    <a:lstStyle/>
                    <a:p>
                      <a:pPr rtl="0"/>
                      <a:r>
                        <a:rPr lang="en-GB" sz="1050" spc="0" baseline="0">
                          <a:latin typeface="Arial" panose="020B0604020202020204" pitchFamily="34" charset="0"/>
                          <a:ea typeface="+mn-ea"/>
                        </a:rPr>
                        <a:t>305 buildings</a:t>
                      </a:r>
                    </a:p>
                  </a:txBody>
                  <a:tcPr/>
                </a:tc>
                <a:extLst>
                  <a:ext uri="{0D108BD9-81ED-4DB2-BD59-A6C34878D82A}">
                    <a16:rowId xmlns:a16="http://schemas.microsoft.com/office/drawing/2014/main" val="10005"/>
                  </a:ext>
                </a:extLst>
              </a:tr>
              <a:tr h="370840">
                <a:tc>
                  <a:txBody>
                    <a:bodyPr/>
                    <a:lstStyle/>
                    <a:p>
                      <a:pPr rtl="0"/>
                      <a:r>
                        <a:rPr lang="en-GB" sz="1050" spc="0" baseline="0">
                          <a:latin typeface="Arial" panose="020B0604020202020204" pitchFamily="34" charset="0"/>
                        </a:rPr>
                        <a:t>Partially damaged</a:t>
                      </a:r>
                    </a:p>
                  </a:txBody>
                  <a:tcPr/>
                </a:tc>
                <a:tc>
                  <a:txBody>
                    <a:bodyPr/>
                    <a:lstStyle/>
                    <a:p>
                      <a:pPr rtl="0"/>
                      <a:r>
                        <a:rPr lang="en-GB" sz="1050" spc="0" baseline="0">
                          <a:latin typeface="Arial" panose="020B0604020202020204" pitchFamily="34" charset="0"/>
                          <a:ea typeface="+mn-ea"/>
                        </a:rPr>
                        <a:t>638 buildings</a:t>
                      </a:r>
                    </a:p>
                  </a:txBody>
                  <a:tcPr/>
                </a:tc>
                <a:extLst>
                  <a:ext uri="{0D108BD9-81ED-4DB2-BD59-A6C34878D82A}">
                    <a16:rowId xmlns:a16="http://schemas.microsoft.com/office/drawing/2014/main" val="10006"/>
                  </a:ext>
                </a:extLst>
              </a:tr>
              <a:tr h="370840">
                <a:tc>
                  <a:txBody>
                    <a:bodyPr/>
                    <a:lstStyle/>
                    <a:p>
                      <a:pPr rtl="0"/>
                      <a:r>
                        <a:rPr lang="en-GB" sz="1050" spc="0" baseline="0">
                          <a:latin typeface="Arial" panose="020B0604020202020204" pitchFamily="34" charset="0"/>
                        </a:rPr>
                        <a:t>Flooding above the floor</a:t>
                      </a:r>
                    </a:p>
                  </a:txBody>
                  <a:tcPr/>
                </a:tc>
                <a:tc>
                  <a:txBody>
                    <a:bodyPr/>
                    <a:lstStyle/>
                    <a:p>
                      <a:pPr rtl="0"/>
                      <a:r>
                        <a:rPr lang="en-GB" sz="1050" spc="0" baseline="0">
                          <a:latin typeface="Arial" panose="020B0604020202020204" pitchFamily="34" charset="0"/>
                          <a:ea typeface="+mn-ea"/>
                        </a:rPr>
                        <a:t>334 buildings</a:t>
                      </a:r>
                    </a:p>
                  </a:txBody>
                  <a:tcPr/>
                </a:tc>
                <a:extLst>
                  <a:ext uri="{0D108BD9-81ED-4DB2-BD59-A6C34878D82A}">
                    <a16:rowId xmlns:a16="http://schemas.microsoft.com/office/drawing/2014/main" val="10007"/>
                  </a:ext>
                </a:extLst>
              </a:tr>
              <a:tr h="185420">
                <a:tc>
                  <a:txBody>
                    <a:bodyPr/>
                    <a:lstStyle/>
                    <a:p>
                      <a:pPr rtl="0"/>
                      <a:r>
                        <a:rPr lang="en-GB" sz="1050" spc="0" baseline="0">
                          <a:latin typeface="Arial" panose="020B0604020202020204" pitchFamily="34" charset="0"/>
                        </a:rPr>
                        <a:t>Flooding under the floor</a:t>
                      </a:r>
                    </a:p>
                  </a:txBody>
                  <a:tcPr/>
                </a:tc>
                <a:tc>
                  <a:txBody>
                    <a:bodyPr/>
                    <a:lstStyle/>
                    <a:p>
                      <a:pPr rtl="0"/>
                      <a:r>
                        <a:rPr lang="en-GB" sz="1050" spc="0" baseline="0">
                          <a:latin typeface="Arial" panose="020B0604020202020204" pitchFamily="34" charset="0"/>
                          <a:ea typeface="+mn-ea"/>
                        </a:rPr>
                        <a:t>1,494 buildings</a:t>
                      </a:r>
                    </a:p>
                  </a:txBody>
                  <a:tcPr/>
                </a:tc>
                <a:extLst>
                  <a:ext uri="{0D108BD9-81ED-4DB2-BD59-A6C34878D82A}">
                    <a16:rowId xmlns:a16="http://schemas.microsoft.com/office/drawing/2014/main" val="10008"/>
                  </a:ext>
                </a:extLst>
              </a:tr>
              <a:tr h="121920">
                <a:tc>
                  <a:txBody>
                    <a:bodyPr/>
                    <a:lstStyle/>
                    <a:p>
                      <a:pPr rtl="0"/>
                      <a:r>
                        <a:rPr lang="en-GB" sz="1050" spc="0" baseline="0">
                          <a:latin typeface="Arial" panose="020B0604020202020204" pitchFamily="34" charset="0"/>
                        </a:rPr>
                        <a:t>Disaster waste</a:t>
                      </a:r>
                    </a:p>
                  </a:txBody>
                  <a:tcPr/>
                </a:tc>
                <a:tc>
                  <a:txBody>
                    <a:bodyPr/>
                    <a:lstStyle/>
                    <a:p>
                      <a:pPr rtl="0"/>
                      <a:r>
                        <a:rPr lang="en-GB" sz="1050" spc="0" baseline="0">
                          <a:latin typeface="Arial" panose="020B0604020202020204" pitchFamily="34" charset="0"/>
                          <a:ea typeface="+mn-ea"/>
                        </a:rPr>
                        <a:t>25,929 t</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09"/>
                  </a:ext>
                </a:extLst>
              </a:tr>
              <a:tr h="243840">
                <a:tc>
                  <a:txBody>
                    <a:bodyPr/>
                    <a:lstStyle/>
                    <a:p>
                      <a:pPr rtl="0"/>
                      <a:r>
                        <a:rPr lang="en-GB" sz="1050" spc="0" baseline="0">
                          <a:latin typeface="Arial" panose="020B0604020202020204" pitchFamily="34" charset="0"/>
                        </a:rPr>
                        <a:t>Incineration support</a:t>
                      </a:r>
                    </a:p>
                  </a:txBody>
                  <a:tcPr/>
                </a:tc>
                <a:tc>
                  <a:txBody>
                    <a:bodyPr/>
                    <a:lstStyle/>
                    <a:p>
                      <a:pPr rtl="0"/>
                      <a:r>
                        <a:rPr lang="en-GB" sz="1050" spc="0" baseline="0">
                          <a:latin typeface="Arial" panose="020B0604020202020204" pitchFamily="34" charset="0"/>
                          <a:ea typeface="+mn-ea"/>
                        </a:rPr>
                        <a:t>10 cities and 2 administrative associations in the prefecture</a:t>
                      </a:r>
                      <a:endParaRPr kumimoji="1" lang="zh-TW"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10"/>
                  </a:ext>
                </a:extLst>
              </a:tr>
              <a:tr h="121920">
                <a:tc>
                  <a:txBody>
                    <a:bodyPr/>
                    <a:lstStyle/>
                    <a:p>
                      <a:pPr rtl="0"/>
                      <a:r>
                        <a:rPr lang="en-GB" sz="1050" spc="0" baseline="0">
                          <a:latin typeface="Arial" panose="020B0604020202020204" pitchFamily="34" charset="0"/>
                        </a:rPr>
                        <a:t>Collection support</a:t>
                      </a:r>
                    </a:p>
                  </a:txBody>
                  <a:tcPr/>
                </a:tc>
                <a:tc>
                  <a:txBody>
                    <a:bodyPr/>
                    <a:lstStyle/>
                    <a:p>
                      <a:pPr rtl="0"/>
                      <a:r>
                        <a:rPr lang="en-GB" sz="1050" spc="0" baseline="0" dirty="0">
                          <a:latin typeface="Arial" panose="020B0604020202020204" pitchFamily="34" charset="0"/>
                          <a:ea typeface="+mn-ea"/>
                        </a:rPr>
                        <a:t>37 cities, towns and administrative associations in the prefecture</a:t>
                      </a:r>
                    </a:p>
                  </a:txBody>
                  <a:tcPr/>
                </a:tc>
                <a:extLst>
                  <a:ext uri="{0D108BD9-81ED-4DB2-BD59-A6C34878D82A}">
                    <a16:rowId xmlns:a16="http://schemas.microsoft.com/office/drawing/2014/main" val="10011"/>
                  </a:ext>
                </a:extLst>
              </a:tr>
            </a:tbl>
          </a:graphicData>
        </a:graphic>
      </p:graphicFrame>
      <p:sp>
        <p:nvSpPr>
          <p:cNvPr id="9" name="テキスト プレースホルダー 2"/>
          <p:cNvSpPr txBox="1"/>
          <p:nvPr/>
        </p:nvSpPr>
        <p:spPr>
          <a:xfrm>
            <a:off x="5345906" y="1650316"/>
            <a:ext cx="6394978"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rtl="0"/>
            <a:r>
              <a:rPr lang="en-GB" sz="1540">
                <a:latin typeface="Arial" panose="020B0604020202020204" pitchFamily="34" charset="0"/>
                <a:cs typeface="Arial" panose="020B0604020202020204" pitchFamily="34" charset="0"/>
              </a:rPr>
              <a:t>Heavy rain in August 2014</a:t>
            </a:r>
          </a:p>
        </p:txBody>
      </p:sp>
      <p:sp>
        <p:nvSpPr>
          <p:cNvPr id="10" name="テキスト プレースホルダー 2"/>
          <p:cNvSpPr txBox="1"/>
          <p:nvPr/>
        </p:nvSpPr>
        <p:spPr>
          <a:xfrm>
            <a:off x="1421269" y="1072591"/>
            <a:ext cx="8748342" cy="314713"/>
          </a:xfrm>
          <a:prstGeom prst="rect">
            <a:avLst/>
          </a:prstGeom>
        </p:spPr>
        <p:txBody>
          <a:bodyPr rtlCol="0" anchor="ctr">
            <a:noAutofit/>
          </a:bodyPr>
          <a:lstStyle>
            <a:lvl1pPr marL="342900" indent="-342900" algn="l" defTabSz="1007745" rtl="0" eaLnBrk="1" latinLnBrk="0" hangingPunct="1">
              <a:lnSpc>
                <a:spcPct val="50000"/>
              </a:lnSpc>
              <a:spcBef>
                <a:spcPts val="1100"/>
              </a:spcBef>
              <a:buFont typeface="Wingdings" panose="05000000000000000000" pitchFamily="2" charset="2"/>
              <a:buChar char="l"/>
              <a:defRPr kumimoji="1" sz="1800" b="1" kern="1200">
                <a:solidFill>
                  <a:srgbClr val="1286AD"/>
                </a:solidFill>
                <a:latin typeface="+mn-ea"/>
                <a:ea typeface="+mn-ea"/>
                <a:cs typeface="+mn-cs"/>
              </a:defRPr>
            </a:lvl1pPr>
            <a:lvl2pPr marL="371475" indent="0" algn="l" defTabSz="1007745" rtl="0" eaLnBrk="1" latinLnBrk="0" hangingPunct="1">
              <a:lnSpc>
                <a:spcPct val="90000"/>
              </a:lnSpc>
              <a:spcBef>
                <a:spcPts val="550"/>
              </a:spcBef>
              <a:buFont typeface="Arial" panose="020B0604020202020204" pitchFamily="34" charset="0"/>
              <a:buNone/>
              <a:defRPr kumimoji="1" sz="1625" b="1" kern="1200">
                <a:solidFill>
                  <a:schemeClr val="tx1"/>
                </a:solidFill>
                <a:latin typeface="+mn-ea"/>
                <a:ea typeface="+mn-ea"/>
                <a:cs typeface="+mn-cs"/>
              </a:defRPr>
            </a:lvl2pPr>
            <a:lvl3pPr marL="742950" indent="0" algn="l" defTabSz="1007745" rtl="0" eaLnBrk="1" latinLnBrk="0" hangingPunct="1">
              <a:lnSpc>
                <a:spcPct val="90000"/>
              </a:lnSpc>
              <a:spcBef>
                <a:spcPts val="550"/>
              </a:spcBef>
              <a:buFont typeface="Arial" panose="020B0604020202020204" pitchFamily="34" charset="0"/>
              <a:buNone/>
              <a:defRPr kumimoji="1" sz="1465" b="1" kern="1200">
                <a:solidFill>
                  <a:schemeClr val="tx1"/>
                </a:solidFill>
                <a:latin typeface="+mn-ea"/>
                <a:ea typeface="+mn-ea"/>
                <a:cs typeface="+mn-cs"/>
              </a:defRPr>
            </a:lvl3pPr>
            <a:lvl4pPr marL="11144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4pPr>
            <a:lvl5pPr marL="14859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ea"/>
                <a:ea typeface="+mn-ea"/>
                <a:cs typeface="+mn-cs"/>
              </a:defRPr>
            </a:lvl5pPr>
            <a:lvl6pPr marL="185737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6pPr>
            <a:lvl7pPr marL="222885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7pPr>
            <a:lvl8pPr marL="2600325"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8pPr>
            <a:lvl9pPr marL="2971800" indent="0" algn="l" defTabSz="1007745" rtl="0" eaLnBrk="1" latinLnBrk="0" hangingPunct="1">
              <a:lnSpc>
                <a:spcPct val="90000"/>
              </a:lnSpc>
              <a:spcBef>
                <a:spcPts val="550"/>
              </a:spcBef>
              <a:buFont typeface="Arial" panose="020B0604020202020204" pitchFamily="34" charset="0"/>
              <a:buNone/>
              <a:defRPr kumimoji="1" sz="1300" b="1" kern="1200">
                <a:solidFill>
                  <a:schemeClr val="tx1"/>
                </a:solidFill>
                <a:latin typeface="+mn-lt"/>
                <a:ea typeface="+mn-ea"/>
                <a:cs typeface="+mn-cs"/>
              </a:defRPr>
            </a:lvl9pPr>
          </a:lstStyle>
          <a:p>
            <a:pPr marL="0" indent="0" rtl="0">
              <a:lnSpc>
                <a:spcPct val="100000"/>
              </a:lnSpc>
              <a:spcBef>
                <a:spcPts val="0"/>
              </a:spcBef>
              <a:buNone/>
            </a:pPr>
            <a:r>
              <a:rPr lang="en-GB" sz="1680" dirty="0">
                <a:latin typeface="Arial" panose="020B0604020202020204" pitchFamily="34" charset="0"/>
                <a:cs typeface="Arial" panose="020B0604020202020204" pitchFamily="34" charset="0"/>
              </a:rPr>
              <a:t>Utilizing the Hyogo Prefecture Disaster Waste Disposal Mutual Support Agreement</a:t>
            </a:r>
          </a:p>
        </p:txBody>
      </p:sp>
      <p:graphicFrame>
        <p:nvGraphicFramePr>
          <p:cNvPr id="12" name="表 11"/>
          <p:cNvGraphicFramePr>
            <a:graphicFrameLocks noGrp="1"/>
          </p:cNvGraphicFramePr>
          <p:nvPr/>
        </p:nvGraphicFramePr>
        <p:xfrm>
          <a:off x="5349890" y="1984017"/>
          <a:ext cx="4446555" cy="4935220"/>
        </p:xfrm>
        <a:graphic>
          <a:graphicData uri="http://schemas.openxmlformats.org/drawingml/2006/table">
            <a:tbl>
              <a:tblPr firstCol="1" bandRow="1">
                <a:tableStyleId>{5C22544A-7EE6-4342-B048-85BDC9FD1C3A}</a:tableStyleId>
              </a:tblPr>
              <a:tblGrid>
                <a:gridCol w="1327970">
                  <a:extLst>
                    <a:ext uri="{9D8B030D-6E8A-4147-A177-3AD203B41FA5}">
                      <a16:colId xmlns:a16="http://schemas.microsoft.com/office/drawing/2014/main" val="20000"/>
                    </a:ext>
                  </a:extLst>
                </a:gridCol>
                <a:gridCol w="3118585">
                  <a:extLst>
                    <a:ext uri="{9D8B030D-6E8A-4147-A177-3AD203B41FA5}">
                      <a16:colId xmlns:a16="http://schemas.microsoft.com/office/drawing/2014/main" val="20001"/>
                    </a:ext>
                  </a:extLst>
                </a:gridCol>
              </a:tblGrid>
              <a:tr h="370840">
                <a:tc>
                  <a:txBody>
                    <a:bodyPr/>
                    <a:lstStyle/>
                    <a:p>
                      <a:pPr rtl="0"/>
                      <a:r>
                        <a:rPr lang="en-GB" sz="1050" spc="0" baseline="0">
                          <a:latin typeface="Arial" panose="020B0604020202020204" pitchFamily="34" charset="0"/>
                        </a:rPr>
                        <a:t>Date and time of occurrence</a:t>
                      </a:r>
                    </a:p>
                  </a:txBody>
                  <a:tcPr/>
                </a:tc>
                <a:tc>
                  <a:txBody>
                    <a:bodyPr/>
                    <a:lstStyle/>
                    <a:p>
                      <a:pPr rtl="0"/>
                      <a:r>
                        <a:rPr lang="en-GB" sz="1050" spc="0" baseline="0">
                          <a:latin typeface="Arial" panose="020B0604020202020204" pitchFamily="34" charset="0"/>
                          <a:ea typeface="+mn-ea"/>
                        </a:rPr>
                        <a:t>August 16-17, 2014</a:t>
                      </a:r>
                    </a:p>
                  </a:txBody>
                  <a:tcPr/>
                </a:tc>
                <a:extLst>
                  <a:ext uri="{0D108BD9-81ED-4DB2-BD59-A6C34878D82A}">
                    <a16:rowId xmlns:a16="http://schemas.microsoft.com/office/drawing/2014/main" val="10000"/>
                  </a:ext>
                </a:extLst>
              </a:tr>
              <a:tr h="370840">
                <a:tc rowSpan="2">
                  <a:txBody>
                    <a:bodyPr/>
                    <a:lstStyle/>
                    <a:p>
                      <a:pPr rtl="0"/>
                      <a:r>
                        <a:rPr lang="en-GB" sz="1050" spc="0" baseline="0">
                          <a:latin typeface="Arial" panose="020B0604020202020204" pitchFamily="34" charset="0"/>
                        </a:rPr>
                        <a:t>Scale</a:t>
                      </a:r>
                    </a:p>
                  </a:txBody>
                  <a:tcPr anchor="ctr"/>
                </a:tc>
                <a:tc>
                  <a:txBody>
                    <a:bodyPr/>
                    <a:lstStyle/>
                    <a:p>
                      <a:pPr rtl="0"/>
                      <a:r>
                        <a:rPr lang="en-GB" sz="1050" spc="0" baseline="0">
                          <a:latin typeface="Arial" panose="020B0604020202020204" pitchFamily="34" charset="0"/>
                          <a:ea typeface="+mn-ea"/>
                        </a:rPr>
                        <a:t>Maximum rainfall in 24 hours: 392 mm</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01"/>
                  </a:ext>
                </a:extLst>
              </a:tr>
              <a:tr h="370840">
                <a:tc vMerge="1">
                  <a:txBody>
                    <a:bodyPr/>
                    <a:lstStyle/>
                    <a:p>
                      <a:endParaRPr lang="ja-JP"/>
                    </a:p>
                  </a:txBody>
                  <a:tcPr/>
                </a:tc>
                <a:tc>
                  <a:txBody>
                    <a:bodyPr/>
                    <a:lstStyle/>
                    <a:p>
                      <a:pPr rtl="0"/>
                      <a:r>
                        <a:rPr lang="en-GB" sz="1050" spc="0" baseline="0" dirty="0">
                          <a:latin typeface="Arial" panose="020B0604020202020204" pitchFamily="34" charset="0"/>
                          <a:ea typeface="+mn-ea"/>
                        </a:rPr>
                        <a:t>Maximum rainfall per hour: 75 mm or more</a:t>
                      </a:r>
                    </a:p>
                  </a:txBody>
                  <a:tcPr/>
                </a:tc>
                <a:extLst>
                  <a:ext uri="{0D108BD9-81ED-4DB2-BD59-A6C34878D82A}">
                    <a16:rowId xmlns:a16="http://schemas.microsoft.com/office/drawing/2014/main" val="10002"/>
                  </a:ext>
                </a:extLst>
              </a:tr>
              <a:tr h="370840">
                <a:tc>
                  <a:txBody>
                    <a:bodyPr/>
                    <a:lstStyle/>
                    <a:p>
                      <a:pPr rtl="0"/>
                      <a:r>
                        <a:rPr lang="en-GB" sz="1050" spc="0" baseline="0">
                          <a:latin typeface="Arial" panose="020B0604020202020204" pitchFamily="34" charset="0"/>
                        </a:rPr>
                        <a:t>Disaster Relief Act</a:t>
                      </a:r>
                      <a:endParaRPr kumimoji="1" lang="en-US" altLang="ja-JP" sz="1050" spc="0" baseline="0" dirty="0">
                        <a:latin typeface="Arial" panose="020B0604020202020204" pitchFamily="34" charset="0"/>
                      </a:endParaRPr>
                    </a:p>
                    <a:p>
                      <a:pPr rtl="0"/>
                      <a:r>
                        <a:rPr lang="en-GB" sz="1050" spc="0" baseline="0">
                          <a:latin typeface="Arial" panose="020B0604020202020204" pitchFamily="34" charset="0"/>
                        </a:rPr>
                        <a:t>Applicable cities and towns</a:t>
                      </a:r>
                    </a:p>
                  </a:txBody>
                  <a:tcPr/>
                </a:tc>
                <a:tc>
                  <a:txBody>
                    <a:bodyPr/>
                    <a:lstStyle/>
                    <a:p>
                      <a:pPr rtl="0"/>
                      <a:r>
                        <a:rPr lang="en-GB" sz="1050" spc="0" baseline="0" dirty="0">
                          <a:latin typeface="Arial" panose="020B0604020202020204" pitchFamily="34" charset="0"/>
                          <a:ea typeface="+mn-ea"/>
                        </a:rPr>
                        <a:t>1 city ( </a:t>
                      </a:r>
                      <a:r>
                        <a:rPr lang="en-GB" sz="1050" b="1" spc="0" baseline="0" dirty="0">
                          <a:latin typeface="Arial" panose="020B0604020202020204" pitchFamily="34" charset="0"/>
                          <a:ea typeface="+mn-ea"/>
                        </a:rPr>
                        <a:t>Tamba City</a:t>
                      </a:r>
                      <a:r>
                        <a:rPr lang="en-GB" sz="1050" spc="0" baseline="0" dirty="0">
                          <a:latin typeface="Arial" panose="020B0604020202020204" pitchFamily="34" charset="0"/>
                          <a:ea typeface="+mn-ea"/>
                        </a:rPr>
                        <a:t> )</a:t>
                      </a:r>
                    </a:p>
                  </a:txBody>
                  <a:tcPr anchor="ctr"/>
                </a:tc>
                <a:extLst>
                  <a:ext uri="{0D108BD9-81ED-4DB2-BD59-A6C34878D82A}">
                    <a16:rowId xmlns:a16="http://schemas.microsoft.com/office/drawing/2014/main" val="10003"/>
                  </a:ext>
                </a:extLst>
              </a:tr>
              <a:tr h="370840">
                <a:tc>
                  <a:txBody>
                    <a:bodyPr/>
                    <a:lstStyle/>
                    <a:p>
                      <a:pPr rtl="0"/>
                      <a:r>
                        <a:rPr lang="en-GB" sz="1050" spc="0" baseline="0">
                          <a:latin typeface="Arial" panose="020B0604020202020204" pitchFamily="34" charset="0"/>
                        </a:rPr>
                        <a:t>Totally destroyed</a:t>
                      </a:r>
                    </a:p>
                  </a:txBody>
                  <a:tcPr/>
                </a:tc>
                <a:tc>
                  <a:txBody>
                    <a:bodyPr/>
                    <a:lstStyle/>
                    <a:p>
                      <a:pPr rtl="0"/>
                      <a:r>
                        <a:rPr lang="en-GB" sz="1050" spc="0" baseline="0">
                          <a:latin typeface="Arial" panose="020B0604020202020204" pitchFamily="34" charset="0"/>
                          <a:ea typeface="+mn-ea"/>
                        </a:rPr>
                        <a:t>15 buildings</a:t>
                      </a:r>
                    </a:p>
                  </a:txBody>
                  <a:tcPr/>
                </a:tc>
                <a:extLst>
                  <a:ext uri="{0D108BD9-81ED-4DB2-BD59-A6C34878D82A}">
                    <a16:rowId xmlns:a16="http://schemas.microsoft.com/office/drawing/2014/main" val="10004"/>
                  </a:ext>
                </a:extLst>
              </a:tr>
              <a:tr h="370840">
                <a:tc>
                  <a:txBody>
                    <a:bodyPr/>
                    <a:lstStyle/>
                    <a:p>
                      <a:pPr rtl="0"/>
                      <a:r>
                        <a:rPr lang="en-GB" sz="1050" spc="0" baseline="0">
                          <a:latin typeface="Arial" panose="020B0604020202020204" pitchFamily="34" charset="0"/>
                        </a:rPr>
                        <a:t>Partially destroyed</a:t>
                      </a:r>
                    </a:p>
                  </a:txBody>
                  <a:tcPr/>
                </a:tc>
                <a:tc>
                  <a:txBody>
                    <a:bodyPr/>
                    <a:lstStyle/>
                    <a:p>
                      <a:pPr rtl="0"/>
                      <a:r>
                        <a:rPr lang="en-GB" sz="1050" spc="0" baseline="0">
                          <a:latin typeface="Arial" panose="020B0604020202020204" pitchFamily="34" charset="0"/>
                          <a:ea typeface="+mn-ea"/>
                        </a:rPr>
                        <a:t>51 buildings</a:t>
                      </a:r>
                    </a:p>
                  </a:txBody>
                  <a:tcPr/>
                </a:tc>
                <a:extLst>
                  <a:ext uri="{0D108BD9-81ED-4DB2-BD59-A6C34878D82A}">
                    <a16:rowId xmlns:a16="http://schemas.microsoft.com/office/drawing/2014/main" val="10005"/>
                  </a:ext>
                </a:extLst>
              </a:tr>
              <a:tr h="370840">
                <a:tc>
                  <a:txBody>
                    <a:bodyPr/>
                    <a:lstStyle/>
                    <a:p>
                      <a:pPr rtl="0"/>
                      <a:r>
                        <a:rPr lang="en-GB" sz="1050" spc="0" baseline="0">
                          <a:latin typeface="Arial" panose="020B0604020202020204" pitchFamily="34" charset="0"/>
                        </a:rPr>
                        <a:t>Partially damaged</a:t>
                      </a:r>
                    </a:p>
                  </a:txBody>
                  <a:tcPr/>
                </a:tc>
                <a:tc>
                  <a:txBody>
                    <a:bodyPr/>
                    <a:lstStyle/>
                    <a:p>
                      <a:pPr rtl="0"/>
                      <a:r>
                        <a:rPr lang="en-GB" sz="1050" spc="0" baseline="0">
                          <a:latin typeface="Arial" panose="020B0604020202020204" pitchFamily="34" charset="0"/>
                          <a:ea typeface="+mn-ea"/>
                        </a:rPr>
                        <a:t>1 building</a:t>
                      </a:r>
                    </a:p>
                  </a:txBody>
                  <a:tcPr/>
                </a:tc>
                <a:extLst>
                  <a:ext uri="{0D108BD9-81ED-4DB2-BD59-A6C34878D82A}">
                    <a16:rowId xmlns:a16="http://schemas.microsoft.com/office/drawing/2014/main" val="10006"/>
                  </a:ext>
                </a:extLst>
              </a:tr>
              <a:tr h="370840">
                <a:tc>
                  <a:txBody>
                    <a:bodyPr/>
                    <a:lstStyle/>
                    <a:p>
                      <a:pPr rtl="0"/>
                      <a:r>
                        <a:rPr lang="en-GB" sz="1050" spc="0" baseline="0">
                          <a:latin typeface="Arial" panose="020B0604020202020204" pitchFamily="34" charset="0"/>
                        </a:rPr>
                        <a:t>Flooding above the floor</a:t>
                      </a:r>
                    </a:p>
                  </a:txBody>
                  <a:tcPr/>
                </a:tc>
                <a:tc>
                  <a:txBody>
                    <a:bodyPr/>
                    <a:lstStyle/>
                    <a:p>
                      <a:pPr rtl="0"/>
                      <a:r>
                        <a:rPr lang="en-GB" sz="1050" spc="0" baseline="0">
                          <a:latin typeface="Arial" panose="020B0604020202020204" pitchFamily="34" charset="0"/>
                          <a:ea typeface="+mn-ea"/>
                        </a:rPr>
                        <a:t>168 buildings</a:t>
                      </a:r>
                    </a:p>
                  </a:txBody>
                  <a:tcPr/>
                </a:tc>
                <a:extLst>
                  <a:ext uri="{0D108BD9-81ED-4DB2-BD59-A6C34878D82A}">
                    <a16:rowId xmlns:a16="http://schemas.microsoft.com/office/drawing/2014/main" val="10007"/>
                  </a:ext>
                </a:extLst>
              </a:tr>
              <a:tr h="370840">
                <a:tc>
                  <a:txBody>
                    <a:bodyPr/>
                    <a:lstStyle/>
                    <a:p>
                      <a:pPr rtl="0"/>
                      <a:r>
                        <a:rPr lang="en-GB" sz="1050" spc="0" baseline="0">
                          <a:latin typeface="Arial" panose="020B0604020202020204" pitchFamily="34" charset="0"/>
                        </a:rPr>
                        <a:t>Flooding under the floor</a:t>
                      </a:r>
                    </a:p>
                  </a:txBody>
                  <a:tcPr/>
                </a:tc>
                <a:tc>
                  <a:txBody>
                    <a:bodyPr/>
                    <a:lstStyle/>
                    <a:p>
                      <a:pPr rtl="0"/>
                      <a:r>
                        <a:rPr lang="en-GB" sz="1050" spc="0" baseline="0">
                          <a:latin typeface="Arial" panose="020B0604020202020204" pitchFamily="34" charset="0"/>
                          <a:ea typeface="+mn-ea"/>
                        </a:rPr>
                        <a:t>783 buildings</a:t>
                      </a:r>
                    </a:p>
                  </a:txBody>
                  <a:tcPr/>
                </a:tc>
                <a:extLst>
                  <a:ext uri="{0D108BD9-81ED-4DB2-BD59-A6C34878D82A}">
                    <a16:rowId xmlns:a16="http://schemas.microsoft.com/office/drawing/2014/main" val="10008"/>
                  </a:ext>
                </a:extLst>
              </a:tr>
              <a:tr h="123613">
                <a:tc>
                  <a:txBody>
                    <a:bodyPr/>
                    <a:lstStyle/>
                    <a:p>
                      <a:pPr rtl="0"/>
                      <a:r>
                        <a:rPr lang="en-GB" sz="1050" spc="0" baseline="0">
                          <a:latin typeface="Arial" panose="020B0604020202020204" pitchFamily="34" charset="0"/>
                        </a:rPr>
                        <a:t>Mud flow</a:t>
                      </a:r>
                    </a:p>
                  </a:txBody>
                  <a:tcPr/>
                </a:tc>
                <a:tc>
                  <a:txBody>
                    <a:bodyPr/>
                    <a:lstStyle/>
                    <a:p>
                      <a:pPr rtl="0"/>
                      <a:r>
                        <a:rPr lang="en-GB" sz="1050" spc="0" baseline="0">
                          <a:latin typeface="Arial" panose="020B0604020202020204" pitchFamily="34" charset="0"/>
                          <a:ea typeface="+mn-ea"/>
                        </a:rPr>
                        <a:t>72 cases (Tamba City)</a:t>
                      </a:r>
                    </a:p>
                  </a:txBody>
                  <a:tcPr/>
                </a:tc>
                <a:extLst>
                  <a:ext uri="{0D108BD9-81ED-4DB2-BD59-A6C34878D82A}">
                    <a16:rowId xmlns:a16="http://schemas.microsoft.com/office/drawing/2014/main" val="10009"/>
                  </a:ext>
                </a:extLst>
              </a:tr>
              <a:tr h="242147">
                <a:tc>
                  <a:txBody>
                    <a:bodyPr/>
                    <a:lstStyle/>
                    <a:p>
                      <a:pPr rtl="0"/>
                      <a:r>
                        <a:rPr lang="en-GB" sz="1050" spc="0" baseline="0">
                          <a:latin typeface="Arial" panose="020B0604020202020204" pitchFamily="34" charset="0"/>
                        </a:rPr>
                        <a:t>Disaster waste, etc.</a:t>
                      </a:r>
                    </a:p>
                  </a:txBody>
                  <a:tcPr/>
                </a:tc>
                <a:tc>
                  <a:txBody>
                    <a:bodyPr/>
                    <a:lstStyle/>
                    <a:p>
                      <a:pPr rtl="0"/>
                      <a:r>
                        <a:rPr lang="en-GB" sz="1050" spc="0" baseline="0">
                          <a:latin typeface="Arial" panose="020B0604020202020204" pitchFamily="34" charset="0"/>
                          <a:ea typeface="+mn-ea"/>
                        </a:rPr>
                        <a:t>Debris, driftwood, etc.: 6,692 t</a:t>
                      </a:r>
                    </a:p>
                    <a:p>
                      <a:pPr rtl="0"/>
                      <a:r>
                        <a:rPr lang="en-GB" sz="1050" spc="0" baseline="0">
                          <a:latin typeface="Arial" panose="020B0604020202020204" pitchFamily="34" charset="0"/>
                          <a:ea typeface="+mn-ea"/>
                        </a:rPr>
                        <a:t>Soil: 54,460 m3</a:t>
                      </a:r>
                      <a:endParaRPr kumimoji="1" lang="ja-JP" altLang="en-US" sz="1050" spc="0" baseline="0" dirty="0">
                        <a:latin typeface="Arial" panose="020B0604020202020204" pitchFamily="34" charset="0"/>
                        <a:ea typeface="+mn-ea"/>
                      </a:endParaRPr>
                    </a:p>
                  </a:txBody>
                  <a:tcPr/>
                </a:tc>
                <a:extLst>
                  <a:ext uri="{0D108BD9-81ED-4DB2-BD59-A6C34878D82A}">
                    <a16:rowId xmlns:a16="http://schemas.microsoft.com/office/drawing/2014/main" val="10010"/>
                  </a:ext>
                </a:extLst>
              </a:tr>
              <a:tr h="123613">
                <a:tc>
                  <a:txBody>
                    <a:bodyPr/>
                    <a:lstStyle/>
                    <a:p>
                      <a:pPr rtl="0"/>
                      <a:r>
                        <a:rPr lang="en-GB" sz="1050" spc="0" baseline="0">
                          <a:latin typeface="Arial" panose="020B0604020202020204" pitchFamily="34" charset="0"/>
                        </a:rPr>
                        <a:t>Collection support</a:t>
                      </a: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GB" sz="1050" spc="0" baseline="0" dirty="0">
                          <a:latin typeface="Arial" panose="020B0604020202020204" pitchFamily="34" charset="0"/>
                          <a:ea typeface="+mn-ea"/>
                        </a:rPr>
                        <a:t>15 cities and towns and 1 administrative association</a:t>
                      </a:r>
                      <a:endParaRPr kumimoji="1" lang="en-US" altLang="ja-JP" sz="1050" spc="0" baseline="0" dirty="0">
                        <a:latin typeface="Arial" panose="020B0604020202020204" pitchFamily="34" charset="0"/>
                        <a:ea typeface="+mn-ea"/>
                      </a:endParaRPr>
                    </a:p>
                  </a:txBody>
                  <a:tcPr/>
                </a:tc>
                <a:extLst>
                  <a:ext uri="{0D108BD9-81ED-4DB2-BD59-A6C34878D82A}">
                    <a16:rowId xmlns:a16="http://schemas.microsoft.com/office/drawing/2014/main" val="10011"/>
                  </a:ext>
                </a:extLst>
              </a:tr>
            </a:tbl>
          </a:graphicData>
        </a:graphic>
      </p:graphicFrame>
      <p:sp>
        <p:nvSpPr>
          <p:cNvPr id="13" name="テキスト ボックス 12"/>
          <p:cNvSpPr txBox="1"/>
          <p:nvPr/>
        </p:nvSpPr>
        <p:spPr>
          <a:xfrm>
            <a:off x="5345906" y="6943931"/>
            <a:ext cx="4698722" cy="584775"/>
          </a:xfrm>
          <a:prstGeom prst="rect">
            <a:avLst/>
          </a:prstGeom>
          <a:noFill/>
        </p:spPr>
        <p:txBody>
          <a:bodyPr wrap="square" rtlCol="0">
            <a:noAutofit/>
          </a:bodyPr>
          <a:lstStyle/>
          <a:p>
            <a:pPr rtl="0"/>
            <a:r>
              <a:rPr lang="en-GB" sz="1120" dirty="0">
                <a:latin typeface="Arial" panose="020B0604020202020204" pitchFamily="34" charset="0"/>
                <a:cs typeface="Arial" panose="020B0604020202020204" pitchFamily="34" charset="0"/>
              </a:rPr>
              <a:t>As with the landslide in Hiroshima City, the debris mixed with soil is dealt with through disaster waste disposal projects.</a:t>
            </a:r>
            <a:endParaRPr lang="en-US" altLang="ja-JP" sz="112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本文">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目次">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裏表紙">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2726</Words>
  <Application>Microsoft Office PowerPoint</Application>
  <PresentationFormat>ユーザー設定</PresentationFormat>
  <Paragraphs>414</Paragraphs>
  <Slides>14</Slides>
  <Notes>3</Notes>
  <HiddenSlides>0</HiddenSlides>
  <MMClips>0</MMClips>
  <ScaleCrop>false</ScaleCrop>
  <HeadingPairs>
    <vt:vector size="6" baseType="variant">
      <vt:variant>
        <vt:lpstr>使用されているフォント</vt:lpstr>
      </vt:variant>
      <vt:variant>
        <vt:i4>4</vt:i4>
      </vt:variant>
      <vt:variant>
        <vt:lpstr>テーマ</vt:lpstr>
      </vt:variant>
      <vt:variant>
        <vt:i4>4</vt:i4>
      </vt:variant>
      <vt:variant>
        <vt:lpstr>スライド タイトル</vt:lpstr>
      </vt:variant>
      <vt:variant>
        <vt:i4>14</vt:i4>
      </vt:variant>
    </vt:vector>
  </HeadingPairs>
  <TitlesOfParts>
    <vt:vector size="22" baseType="lpstr">
      <vt:lpstr>游ゴシック</vt:lpstr>
      <vt:lpstr>Arial</vt:lpstr>
      <vt:lpstr>Calibri</vt:lpstr>
      <vt:lpstr>Wingdings</vt:lpstr>
      <vt:lpstr>本文</vt:lpstr>
      <vt:lpstr>表紙</vt:lpstr>
      <vt:lpstr>目次</vt:lpstr>
      <vt:lpstr>裏表紙</vt:lpstr>
      <vt:lpstr>Disaster waste management efforts in Hyogo Prefecture</vt:lpstr>
      <vt:lpstr>Contents</vt:lpstr>
      <vt:lpstr>Disaster waste disposal from the Great Hanshin-Awaji Earthquake</vt:lpstr>
      <vt:lpstr>Disaster waste disposal from the Great Hanshin-Awaji Earthquake</vt:lpstr>
      <vt:lpstr>Disaster waste disposal from the Great Hanshin-Awaji Earthquake</vt:lpstr>
      <vt:lpstr>Disaster waste disposal from the Great Hanshin-Awaji Earthquake</vt:lpstr>
      <vt:lpstr>Subsequent major disaster responses</vt:lpstr>
      <vt:lpstr>Subsequent major disaster responses</vt:lpstr>
      <vt:lpstr>Subsequent major disaster responses</vt:lpstr>
      <vt:lpstr>Disaster Support [Great East Japan Earthquake 2011]</vt:lpstr>
      <vt:lpstr>Disaster Support [2016 Kumamoto Earthquake]</vt:lpstr>
      <vt:lpstr>Disaster relief [2024 Noto Peninsula earthquake]</vt:lpstr>
      <vt:lpstr>Disaster waste management training</vt:lpstr>
      <vt:lpstr>Looking back from the Great Hanshin-Awaji Earthquake to the Noto Peninsula Earthquake...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2024-11-19T05:25:51Z</dcterms:created>
  <dcterms:modified xsi:type="dcterms:W3CDTF">2024-11-25T06:08:16Z</dcterms:modified>
</cp:coreProperties>
</file>